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handoutMasterIdLst>
    <p:handoutMasterId r:id="rId14"/>
  </p:handoutMasterIdLst>
  <p:sldIdLst>
    <p:sldId id="493" r:id="rId2"/>
    <p:sldId id="458" r:id="rId3"/>
    <p:sldId id="497" r:id="rId4"/>
    <p:sldId id="498" r:id="rId5"/>
    <p:sldId id="499" r:id="rId6"/>
    <p:sldId id="508" r:id="rId7"/>
    <p:sldId id="520" r:id="rId8"/>
    <p:sldId id="522" r:id="rId9"/>
    <p:sldId id="523" r:id="rId10"/>
    <p:sldId id="521" r:id="rId11"/>
    <p:sldId id="524"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63" userDrawn="1">
          <p15:clr>
            <a:srgbClr val="A4A3A4"/>
          </p15:clr>
        </p15:guide>
        <p15:guide id="3" pos="1459"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a:srgbClr val="9B0D14"/>
    <a:srgbClr val="BC5D61"/>
    <a:srgbClr val="C6C7CB"/>
    <a:srgbClr val="BEBFC3"/>
    <a:srgbClr val="0033CC"/>
    <a:srgbClr val="CD9127"/>
    <a:srgbClr val="60080C"/>
    <a:srgbClr val="FCDCDE"/>
    <a:srgbClr val="F9B5B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06799F8-075E-4A3A-A7F6-7FBC6576F1A4}" styleName="主题样式 2 - 强调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419" autoAdjust="0"/>
    <p:restoredTop sz="94817" autoAdjust="0"/>
  </p:normalViewPr>
  <p:slideViewPr>
    <p:cSldViewPr snapToGrid="0" showGuides="1">
      <p:cViewPr varScale="1">
        <p:scale>
          <a:sx n="153" d="100"/>
          <a:sy n="153" d="100"/>
        </p:scale>
        <p:origin x="372" y="174"/>
      </p:cViewPr>
      <p:guideLst>
        <p:guide orient="horz" pos="2183"/>
        <p:guide pos="3863"/>
        <p:guide pos="1459"/>
      </p:guideLst>
    </p:cSldViewPr>
  </p:slideViewPr>
  <p:outlineViewPr>
    <p:cViewPr>
      <p:scale>
        <a:sx n="33" d="100"/>
        <a:sy n="33" d="100"/>
      </p:scale>
      <p:origin x="0" y="0"/>
    </p:cViewPr>
  </p:outlineViewPr>
  <p:notesTextViewPr>
    <p:cViewPr>
      <p:scale>
        <a:sx n="1" d="1"/>
        <a:sy n="1" d="1"/>
      </p:scale>
      <p:origin x="0" y="0"/>
    </p:cViewPr>
  </p:notesTextViewPr>
  <p:sorterViewPr>
    <p:cViewPr>
      <p:scale>
        <a:sx n="125" d="100"/>
        <a:sy n="125" d="100"/>
      </p:scale>
      <p:origin x="0" y="0"/>
    </p:cViewPr>
  </p:sorterViewPr>
  <p:notesViewPr>
    <p:cSldViewPr snapToGrid="0" showGuides="1">
      <p:cViewPr varScale="1">
        <p:scale>
          <a:sx n="84" d="100"/>
          <a:sy n="84" d="100"/>
        </p:scale>
        <p:origin x="3828"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AD97A242-733E-4324-87A2-7E99FC69192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687646B2-6908-4E2E-95CE-89DB8E1E6E7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715D68A-C9EE-4DB2-A6F8-B810BB6A2D83}" type="datetimeFigureOut">
              <a:rPr lang="zh-CN" altLang="en-US" smtClean="0"/>
              <a:t>2024/4/13</a:t>
            </a:fld>
            <a:endParaRPr lang="zh-CN" altLang="en-US"/>
          </a:p>
        </p:txBody>
      </p:sp>
      <p:sp>
        <p:nvSpPr>
          <p:cNvPr id="4" name="页脚占位符 3">
            <a:extLst>
              <a:ext uri="{FF2B5EF4-FFF2-40B4-BE49-F238E27FC236}">
                <a16:creationId xmlns:a16="http://schemas.microsoft.com/office/drawing/2014/main" id="{634BEC0F-67C2-424F-9193-AA636C2EB64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CEDC87F1-710B-4D92-ADD9-586FD0AAA43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1AE9AA3-FC04-49C0-9E86-4D7EC0F81D7C}" type="slidenum">
              <a:rPr lang="zh-CN" altLang="en-US" smtClean="0"/>
              <a:t>‹#›</a:t>
            </a:fld>
            <a:endParaRPr lang="zh-CN" altLang="en-US"/>
          </a:p>
        </p:txBody>
      </p:sp>
    </p:spTree>
    <p:extLst>
      <p:ext uri="{BB962C8B-B14F-4D97-AF65-F5344CB8AC3E}">
        <p14:creationId xmlns:p14="http://schemas.microsoft.com/office/powerpoint/2010/main" val="192987467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D118E9-E82C-42B0-A109-929B02C38787}" type="datetimeFigureOut">
              <a:rPr lang="zh-CN" altLang="en-US" smtClean="0"/>
              <a:t>2024/4/13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DA712A-FD8E-4D24-A708-D217C50E1925}" type="slidenum">
              <a:rPr lang="zh-CN" altLang="en-US" smtClean="0"/>
              <a:t>‹#›</a:t>
            </a:fld>
            <a:endParaRPr lang="zh-CN" altLang="en-US"/>
          </a:p>
        </p:txBody>
      </p:sp>
    </p:spTree>
    <p:extLst>
      <p:ext uri="{BB962C8B-B14F-4D97-AF65-F5344CB8AC3E}">
        <p14:creationId xmlns:p14="http://schemas.microsoft.com/office/powerpoint/2010/main" val="8964165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t>1</a:t>
            </a:fld>
            <a:endParaRPr lang="zh-CN" altLang="en-US"/>
          </a:p>
        </p:txBody>
      </p:sp>
    </p:spTree>
    <p:extLst>
      <p:ext uri="{BB962C8B-B14F-4D97-AF65-F5344CB8AC3E}">
        <p14:creationId xmlns:p14="http://schemas.microsoft.com/office/powerpoint/2010/main" val="4291750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t>2</a:t>
            </a:fld>
            <a:endParaRPr lang="zh-CN" altLang="en-US"/>
          </a:p>
        </p:txBody>
      </p:sp>
    </p:spTree>
    <p:extLst>
      <p:ext uri="{BB962C8B-B14F-4D97-AF65-F5344CB8AC3E}">
        <p14:creationId xmlns:p14="http://schemas.microsoft.com/office/powerpoint/2010/main" val="32243066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t>3</a:t>
            </a:fld>
            <a:endParaRPr lang="zh-CN" altLang="en-US"/>
          </a:p>
        </p:txBody>
      </p:sp>
    </p:spTree>
    <p:extLst>
      <p:ext uri="{BB962C8B-B14F-4D97-AF65-F5344CB8AC3E}">
        <p14:creationId xmlns:p14="http://schemas.microsoft.com/office/powerpoint/2010/main" val="9133082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8" name="图片 87">
            <a:extLst>
              <a:ext uri="{FF2B5EF4-FFF2-40B4-BE49-F238E27FC236}">
                <a16:creationId xmlns:a16="http://schemas.microsoft.com/office/drawing/2014/main" id="{4230544E-5A7B-4CF9-9FA8-A2599B7A84BA}"/>
              </a:ext>
            </a:extLst>
          </p:cNvPr>
          <p:cNvPicPr>
            <a:picLocks noChangeAspect="1"/>
          </p:cNvPicPr>
          <p:nvPr userDrawn="1"/>
        </p:nvPicPr>
        <p:blipFill>
          <a:blip r:embed="rId2">
            <a:extLst>
              <a:ext uri="{28A0092B-C50C-407E-A947-70E740481C1C}">
                <a14:useLocalDpi xmlns:a14="http://schemas.microsoft.com/office/drawing/2010/main" val="0"/>
              </a:ext>
            </a:extLst>
          </a:blip>
          <a:srcRect t="10149" b="10149"/>
          <a:stretch/>
        </p:blipFill>
        <p:spPr>
          <a:xfrm>
            <a:off x="-3" y="0"/>
            <a:ext cx="12192000" cy="6478168"/>
          </a:xfrm>
          <a:custGeom>
            <a:avLst/>
            <a:gdLst>
              <a:gd name="connsiteX0" fmla="*/ 0 w 12192000"/>
              <a:gd name="connsiteY0" fmla="*/ 0 h 6478168"/>
              <a:gd name="connsiteX1" fmla="*/ 12192000 w 12192000"/>
              <a:gd name="connsiteY1" fmla="*/ 0 h 6478168"/>
              <a:gd name="connsiteX2" fmla="*/ 12192000 w 12192000"/>
              <a:gd name="connsiteY2" fmla="*/ 6478168 h 6478168"/>
              <a:gd name="connsiteX3" fmla="*/ 11848892 w 12192000"/>
              <a:gd name="connsiteY3" fmla="*/ 6440768 h 6478168"/>
              <a:gd name="connsiteX4" fmla="*/ 6096001 w 12192000"/>
              <a:gd name="connsiteY4" fmla="*/ 6204693 h 6478168"/>
              <a:gd name="connsiteX5" fmla="*/ 343111 w 12192000"/>
              <a:gd name="connsiteY5" fmla="*/ 6440768 h 6478168"/>
              <a:gd name="connsiteX6" fmla="*/ 0 w 12192000"/>
              <a:gd name="connsiteY6" fmla="*/ 6478168 h 647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478168">
                <a:moveTo>
                  <a:pt x="0" y="0"/>
                </a:moveTo>
                <a:lnTo>
                  <a:pt x="12192000" y="0"/>
                </a:lnTo>
                <a:lnTo>
                  <a:pt x="12192000" y="6478168"/>
                </a:lnTo>
                <a:lnTo>
                  <a:pt x="11848892" y="6440768"/>
                </a:lnTo>
                <a:cubicBezTo>
                  <a:pt x="10376599" y="6294909"/>
                  <a:pt x="8342645" y="6204693"/>
                  <a:pt x="6096001" y="6204693"/>
                </a:cubicBezTo>
                <a:cubicBezTo>
                  <a:pt x="3849358" y="6204693"/>
                  <a:pt x="1815404" y="6294909"/>
                  <a:pt x="343111" y="6440768"/>
                </a:cubicBezTo>
                <a:lnTo>
                  <a:pt x="0" y="6478168"/>
                </a:lnTo>
                <a:close/>
              </a:path>
            </a:pathLst>
          </a:custGeom>
        </p:spPr>
      </p:pic>
      <p:sp>
        <p:nvSpPr>
          <p:cNvPr id="89" name="任意多边形: 形状 88">
            <a:extLst>
              <a:ext uri="{FF2B5EF4-FFF2-40B4-BE49-F238E27FC236}">
                <a16:creationId xmlns:a16="http://schemas.microsoft.com/office/drawing/2014/main" id="{C3221D9C-24D0-4F92-8890-32100F4E2476}"/>
              </a:ext>
            </a:extLst>
          </p:cNvPr>
          <p:cNvSpPr/>
          <p:nvPr userDrawn="1"/>
        </p:nvSpPr>
        <p:spPr>
          <a:xfrm>
            <a:off x="0" y="-3556"/>
            <a:ext cx="12192000" cy="6478167"/>
          </a:xfrm>
          <a:custGeom>
            <a:avLst/>
            <a:gdLst>
              <a:gd name="connsiteX0" fmla="*/ 0 w 12192000"/>
              <a:gd name="connsiteY0" fmla="*/ 0 h 6478167"/>
              <a:gd name="connsiteX1" fmla="*/ 12192000 w 12192000"/>
              <a:gd name="connsiteY1" fmla="*/ 0 h 6478167"/>
              <a:gd name="connsiteX2" fmla="*/ 12192000 w 12192000"/>
              <a:gd name="connsiteY2" fmla="*/ 6478167 h 6478167"/>
              <a:gd name="connsiteX3" fmla="*/ 11848892 w 12192000"/>
              <a:gd name="connsiteY3" fmla="*/ 6440767 h 6478167"/>
              <a:gd name="connsiteX4" fmla="*/ 6096001 w 12192000"/>
              <a:gd name="connsiteY4" fmla="*/ 6204692 h 6478167"/>
              <a:gd name="connsiteX5" fmla="*/ 343111 w 12192000"/>
              <a:gd name="connsiteY5" fmla="*/ 6440767 h 6478167"/>
              <a:gd name="connsiteX6" fmla="*/ 0 w 12192000"/>
              <a:gd name="connsiteY6" fmla="*/ 6478167 h 647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478167">
                <a:moveTo>
                  <a:pt x="0" y="0"/>
                </a:moveTo>
                <a:lnTo>
                  <a:pt x="12192000" y="0"/>
                </a:lnTo>
                <a:lnTo>
                  <a:pt x="12192000" y="6478167"/>
                </a:lnTo>
                <a:lnTo>
                  <a:pt x="11848892" y="6440767"/>
                </a:lnTo>
                <a:cubicBezTo>
                  <a:pt x="10376599" y="6294908"/>
                  <a:pt x="8342645" y="6204692"/>
                  <a:pt x="6096001" y="6204692"/>
                </a:cubicBezTo>
                <a:cubicBezTo>
                  <a:pt x="3849358" y="6204692"/>
                  <a:pt x="1815404" y="6294908"/>
                  <a:pt x="343111" y="6440767"/>
                </a:cubicBezTo>
                <a:lnTo>
                  <a:pt x="0" y="6478167"/>
                </a:lnTo>
                <a:close/>
              </a:path>
            </a:pathLst>
          </a:custGeom>
          <a:solidFill>
            <a:schemeClr val="accent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59" name="组合 58">
            <a:extLst>
              <a:ext uri="{FF2B5EF4-FFF2-40B4-BE49-F238E27FC236}">
                <a16:creationId xmlns:a16="http://schemas.microsoft.com/office/drawing/2014/main" id="{CF4F5D2A-F0C3-4E47-BF1A-50FBE1048D1E}"/>
              </a:ext>
            </a:extLst>
          </p:cNvPr>
          <p:cNvGrpSpPr/>
          <p:nvPr userDrawn="1"/>
        </p:nvGrpSpPr>
        <p:grpSpPr>
          <a:xfrm>
            <a:off x="4936352" y="6468762"/>
            <a:ext cx="2319296" cy="261610"/>
            <a:chOff x="4936352" y="6468762"/>
            <a:chExt cx="2319296" cy="261610"/>
          </a:xfrm>
        </p:grpSpPr>
        <p:sp>
          <p:nvSpPr>
            <p:cNvPr id="60" name="文本框 59">
              <a:extLst>
                <a:ext uri="{FF2B5EF4-FFF2-40B4-BE49-F238E27FC236}">
                  <a16:creationId xmlns:a16="http://schemas.microsoft.com/office/drawing/2014/main" id="{9C897FE9-ECFA-4400-A5AA-8FE6D301093B}"/>
                </a:ext>
              </a:extLst>
            </p:cNvPr>
            <p:cNvSpPr txBox="1"/>
            <p:nvPr userDrawn="1"/>
          </p:nvSpPr>
          <p:spPr>
            <a:xfrm>
              <a:off x="5245448" y="6468762"/>
              <a:ext cx="1701107" cy="261610"/>
            </a:xfrm>
            <a:prstGeom prst="rect">
              <a:avLst/>
            </a:prstGeom>
            <a:noFill/>
          </p:spPr>
          <p:txBody>
            <a:bodyPr wrap="none" rtlCol="0">
              <a:spAutoFit/>
            </a:bodyPr>
            <a:lstStyle/>
            <a:p>
              <a:pPr algn="ctr"/>
              <a:r>
                <a:rPr lang="zh-CN" altLang="en-US" sz="1100" spc="300" dirty="0">
                  <a:solidFill>
                    <a:schemeClr val="accent1"/>
                  </a:solidFill>
                  <a:latin typeface="+mn-ea"/>
                  <a:ea typeface="+mn-ea"/>
                </a:rPr>
                <a:t>志存高远 责任为先</a:t>
              </a:r>
            </a:p>
          </p:txBody>
        </p:sp>
        <p:grpSp>
          <p:nvGrpSpPr>
            <p:cNvPr id="61" name="组合 60">
              <a:extLst>
                <a:ext uri="{FF2B5EF4-FFF2-40B4-BE49-F238E27FC236}">
                  <a16:creationId xmlns:a16="http://schemas.microsoft.com/office/drawing/2014/main" id="{FAE66F5D-B29A-41C0-A4DA-DF4282206000}"/>
                </a:ext>
              </a:extLst>
            </p:cNvPr>
            <p:cNvGrpSpPr/>
            <p:nvPr userDrawn="1"/>
          </p:nvGrpSpPr>
          <p:grpSpPr>
            <a:xfrm>
              <a:off x="4936352" y="6592514"/>
              <a:ext cx="2319296" cy="0"/>
              <a:chOff x="4913990" y="6592514"/>
              <a:chExt cx="2319296" cy="0"/>
            </a:xfrm>
          </p:grpSpPr>
          <p:cxnSp>
            <p:nvCxnSpPr>
              <p:cNvPr id="62" name="直接连接符 61">
                <a:extLst>
                  <a:ext uri="{FF2B5EF4-FFF2-40B4-BE49-F238E27FC236}">
                    <a16:creationId xmlns:a16="http://schemas.microsoft.com/office/drawing/2014/main" id="{0325EBFA-17D0-4E64-AC23-CFE072578A98}"/>
                  </a:ext>
                </a:extLst>
              </p:cNvPr>
              <p:cNvCxnSpPr/>
              <p:nvPr userDrawn="1"/>
            </p:nvCxnSpPr>
            <p:spPr>
              <a:xfrm>
                <a:off x="4913990" y="6592514"/>
                <a:ext cx="291542"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0AE83801-3407-4F6A-BFC7-79338B20344F}"/>
                  </a:ext>
                </a:extLst>
              </p:cNvPr>
              <p:cNvCxnSpPr/>
              <p:nvPr userDrawn="1"/>
            </p:nvCxnSpPr>
            <p:spPr>
              <a:xfrm>
                <a:off x="6941744" y="6592514"/>
                <a:ext cx="291542"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grpSp>
      <p:sp>
        <p:nvSpPr>
          <p:cNvPr id="90" name="任意多边形: 形状 89">
            <a:extLst>
              <a:ext uri="{FF2B5EF4-FFF2-40B4-BE49-F238E27FC236}">
                <a16:creationId xmlns:a16="http://schemas.microsoft.com/office/drawing/2014/main" id="{AC176EAE-806C-4239-A40E-B87814045B92}"/>
              </a:ext>
            </a:extLst>
          </p:cNvPr>
          <p:cNvSpPr/>
          <p:nvPr userDrawn="1"/>
        </p:nvSpPr>
        <p:spPr>
          <a:xfrm>
            <a:off x="91440" y="89076"/>
            <a:ext cx="12009120" cy="6300016"/>
          </a:xfrm>
          <a:custGeom>
            <a:avLst/>
            <a:gdLst>
              <a:gd name="connsiteX0" fmla="*/ 0 w 12192000"/>
              <a:gd name="connsiteY0" fmla="*/ 0 h 6478167"/>
              <a:gd name="connsiteX1" fmla="*/ 12192000 w 12192000"/>
              <a:gd name="connsiteY1" fmla="*/ 0 h 6478167"/>
              <a:gd name="connsiteX2" fmla="*/ 12192000 w 12192000"/>
              <a:gd name="connsiteY2" fmla="*/ 6478167 h 6478167"/>
              <a:gd name="connsiteX3" fmla="*/ 11848892 w 12192000"/>
              <a:gd name="connsiteY3" fmla="*/ 6440767 h 6478167"/>
              <a:gd name="connsiteX4" fmla="*/ 6096001 w 12192000"/>
              <a:gd name="connsiteY4" fmla="*/ 6204692 h 6478167"/>
              <a:gd name="connsiteX5" fmla="*/ 343111 w 12192000"/>
              <a:gd name="connsiteY5" fmla="*/ 6440767 h 6478167"/>
              <a:gd name="connsiteX6" fmla="*/ 0 w 12192000"/>
              <a:gd name="connsiteY6" fmla="*/ 6478167 h 647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478167">
                <a:moveTo>
                  <a:pt x="0" y="0"/>
                </a:moveTo>
                <a:lnTo>
                  <a:pt x="12192000" y="0"/>
                </a:lnTo>
                <a:lnTo>
                  <a:pt x="12192000" y="6478167"/>
                </a:lnTo>
                <a:lnTo>
                  <a:pt x="11848892" y="6440767"/>
                </a:lnTo>
                <a:cubicBezTo>
                  <a:pt x="10376599" y="6294908"/>
                  <a:pt x="8342645" y="6204692"/>
                  <a:pt x="6096001" y="6204692"/>
                </a:cubicBezTo>
                <a:cubicBezTo>
                  <a:pt x="3849358" y="6204692"/>
                  <a:pt x="1815404" y="6294908"/>
                  <a:pt x="343111" y="6440767"/>
                </a:cubicBezTo>
                <a:lnTo>
                  <a:pt x="0" y="6478167"/>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矩形 18">
            <a:extLst>
              <a:ext uri="{FF2B5EF4-FFF2-40B4-BE49-F238E27FC236}">
                <a16:creationId xmlns:a16="http://schemas.microsoft.com/office/drawing/2014/main" id="{E890C85B-4C6F-4998-89C3-D2D760FA2AE0}"/>
              </a:ext>
            </a:extLst>
          </p:cNvPr>
          <p:cNvSpPr/>
          <p:nvPr userDrawn="1"/>
        </p:nvSpPr>
        <p:spPr>
          <a:xfrm>
            <a:off x="-1" y="2575973"/>
            <a:ext cx="12191999" cy="1706055"/>
          </a:xfrm>
          <a:prstGeom prst="rect">
            <a:avLst/>
          </a:prstGeom>
          <a:solidFill>
            <a:schemeClr val="bg1"/>
          </a:solidFill>
          <a:ln>
            <a:noFill/>
          </a:ln>
          <a:effectLst>
            <a:outerShdw blurRad="4064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a:extLst>
              <a:ext uri="{FF2B5EF4-FFF2-40B4-BE49-F238E27FC236}">
                <a16:creationId xmlns:a16="http://schemas.microsoft.com/office/drawing/2014/main" id="{B03FDDC0-2E3D-45C7-B495-90D0B99F86C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717634" y="705030"/>
            <a:ext cx="4756725" cy="1246110"/>
          </a:xfrm>
          <a:prstGeom prst="rect">
            <a:avLst/>
          </a:prstGeom>
        </p:spPr>
      </p:pic>
    </p:spTree>
    <p:extLst>
      <p:ext uri="{BB962C8B-B14F-4D97-AF65-F5344CB8AC3E}">
        <p14:creationId xmlns:p14="http://schemas.microsoft.com/office/powerpoint/2010/main" val="29702892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一张图文页">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pPr/>
              <a:t>‹#›</a:t>
            </a:fld>
            <a:endParaRPr lang="zh-CN" altLang="en-US" spc="90" dirty="0"/>
          </a:p>
        </p:txBody>
      </p:sp>
      <p:cxnSp>
        <p:nvCxnSpPr>
          <p:cNvPr id="150" name="直接连接符 149">
            <a:extLst>
              <a:ext uri="{FF2B5EF4-FFF2-40B4-BE49-F238E27FC236}">
                <a16:creationId xmlns:a16="http://schemas.microsoft.com/office/drawing/2014/main" id="{9DCE86FF-6A68-4339-8C2A-B2914A115FCA}"/>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a:extLst>
              <a:ext uri="{FF2B5EF4-FFF2-40B4-BE49-F238E27FC236}">
                <a16:creationId xmlns:a16="http://schemas.microsoft.com/office/drawing/2014/main" id="{7BE459E4-E734-43C4-B2DC-826F63375875}"/>
              </a:ext>
            </a:extLst>
          </p:cNvPr>
          <p:cNvSpPr/>
          <p:nvPr userDrawn="1"/>
        </p:nvSpPr>
        <p:spPr>
          <a:xfrm>
            <a:off x="0" y="542344"/>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17B0B0AB-3FEC-4D0D-AA1E-52F202EAD89D}"/>
              </a:ext>
            </a:extLst>
          </p:cNvPr>
          <p:cNvSpPr/>
          <p:nvPr userDrawn="1"/>
        </p:nvSpPr>
        <p:spPr>
          <a:xfrm>
            <a:off x="0" y="542885"/>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矩形 70">
            <a:extLst>
              <a:ext uri="{FF2B5EF4-FFF2-40B4-BE49-F238E27FC236}">
                <a16:creationId xmlns:a16="http://schemas.microsoft.com/office/drawing/2014/main" id="{9832DC3A-AD7D-46F0-9FD8-F3CEEB0B9699}"/>
              </a:ext>
            </a:extLst>
          </p:cNvPr>
          <p:cNvSpPr/>
          <p:nvPr userDrawn="1"/>
        </p:nvSpPr>
        <p:spPr>
          <a:xfrm>
            <a:off x="1018572" y="2305298"/>
            <a:ext cx="10154856" cy="2801394"/>
          </a:xfrm>
          <a:prstGeom prst="rect">
            <a:avLst/>
          </a:prstGeom>
          <a:solidFill>
            <a:srgbClr val="FF99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a:extLst>
              <a:ext uri="{FF2B5EF4-FFF2-40B4-BE49-F238E27FC236}">
                <a16:creationId xmlns:a16="http://schemas.microsoft.com/office/drawing/2014/main" id="{B3D0E4F3-4C7C-4763-BD38-CE6829FE8441}"/>
              </a:ext>
            </a:extLst>
          </p:cNvPr>
          <p:cNvSpPr/>
          <p:nvPr userDrawn="1"/>
        </p:nvSpPr>
        <p:spPr>
          <a:xfrm>
            <a:off x="1018572" y="2418950"/>
            <a:ext cx="10154856" cy="2801394"/>
          </a:xfrm>
          <a:prstGeom prst="rect">
            <a:avLst/>
          </a:prstGeom>
          <a:solidFill>
            <a:schemeClr val="bg2"/>
          </a:solidFill>
          <a:ln>
            <a:noFill/>
          </a:ln>
          <a:effectLst>
            <a:outerShdw blurRad="292100" dist="381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半闭框 54">
            <a:extLst>
              <a:ext uri="{FF2B5EF4-FFF2-40B4-BE49-F238E27FC236}">
                <a16:creationId xmlns:a16="http://schemas.microsoft.com/office/drawing/2014/main" id="{966337F1-0B59-4DEC-8134-5F7A55BA1F91}"/>
              </a:ext>
            </a:extLst>
          </p:cNvPr>
          <p:cNvSpPr/>
          <p:nvPr userDrawn="1"/>
        </p:nvSpPr>
        <p:spPr>
          <a:xfrm rot="5400000">
            <a:off x="10259028" y="2305298"/>
            <a:ext cx="914400" cy="914400"/>
          </a:xfrm>
          <a:prstGeom prst="halfFrame">
            <a:avLst>
              <a:gd name="adj1" fmla="val 18000"/>
              <a:gd name="adj2" fmla="val 1933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7" name="半闭框 56">
            <a:extLst>
              <a:ext uri="{FF2B5EF4-FFF2-40B4-BE49-F238E27FC236}">
                <a16:creationId xmlns:a16="http://schemas.microsoft.com/office/drawing/2014/main" id="{1B1C6F26-E58E-4503-9F67-D13BF7F056EA}"/>
              </a:ext>
            </a:extLst>
          </p:cNvPr>
          <p:cNvSpPr/>
          <p:nvPr userDrawn="1"/>
        </p:nvSpPr>
        <p:spPr>
          <a:xfrm rot="16200000">
            <a:off x="1018572" y="4323148"/>
            <a:ext cx="914400" cy="914400"/>
          </a:xfrm>
          <a:prstGeom prst="halfFrame">
            <a:avLst>
              <a:gd name="adj1" fmla="val 18000"/>
              <a:gd name="adj2" fmla="val 19333"/>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8" name="图片占位符 57">
            <a:extLst>
              <a:ext uri="{FF2B5EF4-FFF2-40B4-BE49-F238E27FC236}">
                <a16:creationId xmlns:a16="http://schemas.microsoft.com/office/drawing/2014/main" id="{D75A0586-36D3-4891-A487-AD593043223B}"/>
              </a:ext>
            </a:extLst>
          </p:cNvPr>
          <p:cNvSpPr>
            <a:spLocks noGrp="1"/>
          </p:cNvSpPr>
          <p:nvPr>
            <p:ph type="pic" sz="quarter" idx="13"/>
          </p:nvPr>
        </p:nvSpPr>
        <p:spPr>
          <a:xfrm>
            <a:off x="1400538" y="1875100"/>
            <a:ext cx="3067291" cy="3750197"/>
          </a:xfrm>
          <a:custGeom>
            <a:avLst/>
            <a:gdLst>
              <a:gd name="connsiteX0" fmla="*/ 0 w 3067291"/>
              <a:gd name="connsiteY0" fmla="*/ 0 h 3750197"/>
              <a:gd name="connsiteX1" fmla="*/ 3067291 w 3067291"/>
              <a:gd name="connsiteY1" fmla="*/ 0 h 3750197"/>
              <a:gd name="connsiteX2" fmla="*/ 3067291 w 3067291"/>
              <a:gd name="connsiteY2" fmla="*/ 3750197 h 3750197"/>
              <a:gd name="connsiteX3" fmla="*/ 0 w 3067291"/>
              <a:gd name="connsiteY3" fmla="*/ 3750197 h 3750197"/>
            </a:gdLst>
            <a:ahLst/>
            <a:cxnLst>
              <a:cxn ang="0">
                <a:pos x="connsiteX0" y="connsiteY0"/>
              </a:cxn>
              <a:cxn ang="0">
                <a:pos x="connsiteX1" y="connsiteY1"/>
              </a:cxn>
              <a:cxn ang="0">
                <a:pos x="connsiteX2" y="connsiteY2"/>
              </a:cxn>
              <a:cxn ang="0">
                <a:pos x="connsiteX3" y="connsiteY3"/>
              </a:cxn>
            </a:cxnLst>
            <a:rect l="l" t="t" r="r" b="b"/>
            <a:pathLst>
              <a:path w="3067291" h="3750197">
                <a:moveTo>
                  <a:pt x="0" y="0"/>
                </a:moveTo>
                <a:lnTo>
                  <a:pt x="3067291" y="0"/>
                </a:lnTo>
                <a:lnTo>
                  <a:pt x="3067291" y="3750197"/>
                </a:lnTo>
                <a:lnTo>
                  <a:pt x="0" y="3750197"/>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59" name="矩形 58">
            <a:extLst>
              <a:ext uri="{FF2B5EF4-FFF2-40B4-BE49-F238E27FC236}">
                <a16:creationId xmlns:a16="http://schemas.microsoft.com/office/drawing/2014/main" id="{A3A7A319-8A9E-46F1-8018-B3FBC851F9B1}"/>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a:extLst>
              <a:ext uri="{FF2B5EF4-FFF2-40B4-BE49-F238E27FC236}">
                <a16:creationId xmlns:a16="http://schemas.microsoft.com/office/drawing/2014/main" id="{1BE289FF-06EF-4811-9428-9137E8D0E966}"/>
              </a:ext>
            </a:extLst>
          </p:cNvPr>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1" name="图片 60">
            <a:extLst>
              <a:ext uri="{FF2B5EF4-FFF2-40B4-BE49-F238E27FC236}">
                <a16:creationId xmlns:a16="http://schemas.microsoft.com/office/drawing/2014/main" id="{BC3E060F-77FC-4B54-831F-1CFB3167DA6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3287679415"/>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六个人物介绍页">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63C177A9-C3D0-4FC0-9E19-991103A4C82D}"/>
              </a:ext>
            </a:extLst>
          </p:cNvPr>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a:extLst>
              <a:ext uri="{FF2B5EF4-FFF2-40B4-BE49-F238E27FC236}">
                <a16:creationId xmlns:a16="http://schemas.microsoft.com/office/drawing/2014/main" id="{F9441E25-A4D9-4C69-9A31-F86F72431794}"/>
              </a:ext>
            </a:extLst>
          </p:cNvPr>
          <p:cNvGrpSpPr/>
          <p:nvPr userDrawn="1"/>
        </p:nvGrpSpPr>
        <p:grpSpPr>
          <a:xfrm>
            <a:off x="526108" y="47270"/>
            <a:ext cx="444827" cy="449060"/>
            <a:chOff x="5535168" y="881263"/>
            <a:chExt cx="1586880" cy="1601975"/>
          </a:xfrm>
          <a:solidFill>
            <a:schemeClr val="bg1"/>
          </a:solidFill>
        </p:grpSpPr>
        <p:sp>
          <p:nvSpPr>
            <p:cNvPr id="18" name="任意多边形: 形状 17">
              <a:extLst>
                <a:ext uri="{FF2B5EF4-FFF2-40B4-BE49-F238E27FC236}">
                  <a16:creationId xmlns:a16="http://schemas.microsoft.com/office/drawing/2014/main" id="{5514C2D6-E5C9-43ED-A2CD-7E5D450EA32E}"/>
                </a:ext>
              </a:extLst>
            </p:cNvPr>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8A0D3C90-807B-448A-A358-858D81371094}"/>
                </a:ext>
              </a:extLst>
            </p:cNvPr>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46A557D2-2350-4B86-A53D-FAC0FAFDBBEF}"/>
                </a:ext>
              </a:extLst>
            </p:cNvPr>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834CC750-49E1-45C4-A7A7-59F7B9CF996F}"/>
                </a:ext>
              </a:extLst>
            </p:cNvPr>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5C15F9F2-2413-4242-83AC-E07F023E8F31}"/>
                </a:ext>
              </a:extLst>
            </p:cNvPr>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DB46A0C0-BA61-4D1A-918A-628BFC80D105}"/>
                </a:ext>
              </a:extLst>
            </p:cNvPr>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73FB68CA-904D-4828-A8BF-37AB7B778780}"/>
                </a:ext>
              </a:extLst>
            </p:cNvPr>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03D4E530-7FD6-440C-ACBA-96365EE9C28E}"/>
                </a:ext>
              </a:extLst>
            </p:cNvPr>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476BF907-5686-4396-B014-A743621F1810}"/>
                </a:ext>
              </a:extLst>
            </p:cNvPr>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FFC1D7F1-EEA7-456C-B524-D4FC2911616F}"/>
                </a:ext>
              </a:extLst>
            </p:cNvPr>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6A42F607-AC4D-42CA-B114-A4FA01E7EA1A}"/>
                </a:ext>
              </a:extLst>
            </p:cNvPr>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p>
          </p:txBody>
        </p:sp>
        <p:sp>
          <p:nvSpPr>
            <p:cNvPr id="29" name="任意多边形: 形状 28">
              <a:extLst>
                <a:ext uri="{FF2B5EF4-FFF2-40B4-BE49-F238E27FC236}">
                  <a16:creationId xmlns:a16="http://schemas.microsoft.com/office/drawing/2014/main" id="{1B5F5AD5-5A6A-4545-801E-FABF9C23ADB1}"/>
                </a:ext>
              </a:extLst>
            </p:cNvPr>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p>
          </p:txBody>
        </p:sp>
        <p:sp>
          <p:nvSpPr>
            <p:cNvPr id="30" name="任意多边形: 形状 29">
              <a:extLst>
                <a:ext uri="{FF2B5EF4-FFF2-40B4-BE49-F238E27FC236}">
                  <a16:creationId xmlns:a16="http://schemas.microsoft.com/office/drawing/2014/main" id="{C4C51FAE-C13E-4D22-84A4-5C3D4C2B7285}"/>
                </a:ext>
              </a:extLst>
            </p:cNvPr>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p>
          </p:txBody>
        </p:sp>
        <p:sp>
          <p:nvSpPr>
            <p:cNvPr id="31" name="任意多边形: 形状 30">
              <a:extLst>
                <a:ext uri="{FF2B5EF4-FFF2-40B4-BE49-F238E27FC236}">
                  <a16:creationId xmlns:a16="http://schemas.microsoft.com/office/drawing/2014/main" id="{8DDBDAFE-DC67-49CE-B8AA-97FEC07A6172}"/>
                </a:ext>
              </a:extLst>
            </p:cNvPr>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p>
          </p:txBody>
        </p:sp>
        <p:sp>
          <p:nvSpPr>
            <p:cNvPr id="32" name="任意多边形: 形状 31">
              <a:extLst>
                <a:ext uri="{FF2B5EF4-FFF2-40B4-BE49-F238E27FC236}">
                  <a16:creationId xmlns:a16="http://schemas.microsoft.com/office/drawing/2014/main" id="{DC4B8DB7-9175-4650-8176-4A0AA973A96A}"/>
                </a:ext>
              </a:extLst>
            </p:cNvPr>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p>
          </p:txBody>
        </p:sp>
        <p:sp>
          <p:nvSpPr>
            <p:cNvPr id="33" name="任意多边形: 形状 32">
              <a:extLst>
                <a:ext uri="{FF2B5EF4-FFF2-40B4-BE49-F238E27FC236}">
                  <a16:creationId xmlns:a16="http://schemas.microsoft.com/office/drawing/2014/main" id="{87DDC85C-87F3-4078-A97D-CB893A1B0622}"/>
                </a:ext>
              </a:extLst>
            </p:cNvPr>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p>
          </p:txBody>
        </p:sp>
        <p:sp>
          <p:nvSpPr>
            <p:cNvPr id="34" name="任意多边形: 形状 33">
              <a:extLst>
                <a:ext uri="{FF2B5EF4-FFF2-40B4-BE49-F238E27FC236}">
                  <a16:creationId xmlns:a16="http://schemas.microsoft.com/office/drawing/2014/main" id="{F8969724-7D2D-43DB-B3CA-3970F7231828}"/>
                </a:ext>
              </a:extLst>
            </p:cNvPr>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p>
          </p:txBody>
        </p:sp>
        <p:sp>
          <p:nvSpPr>
            <p:cNvPr id="35" name="任意多边形: 形状 34">
              <a:extLst>
                <a:ext uri="{FF2B5EF4-FFF2-40B4-BE49-F238E27FC236}">
                  <a16:creationId xmlns:a16="http://schemas.microsoft.com/office/drawing/2014/main" id="{87AA1356-7F9A-4E79-AB20-389D59CDC597}"/>
                </a:ext>
              </a:extLst>
            </p:cNvPr>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p>
          </p:txBody>
        </p:sp>
        <p:sp>
          <p:nvSpPr>
            <p:cNvPr id="36" name="任意多边形: 形状 35">
              <a:extLst>
                <a:ext uri="{FF2B5EF4-FFF2-40B4-BE49-F238E27FC236}">
                  <a16:creationId xmlns:a16="http://schemas.microsoft.com/office/drawing/2014/main" id="{0BC61FFD-48A8-43A8-8601-49DF3EDD3658}"/>
                </a:ext>
              </a:extLst>
            </p:cNvPr>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p>
          </p:txBody>
        </p:sp>
        <p:sp>
          <p:nvSpPr>
            <p:cNvPr id="37" name="任意多边形: 形状 36">
              <a:extLst>
                <a:ext uri="{FF2B5EF4-FFF2-40B4-BE49-F238E27FC236}">
                  <a16:creationId xmlns:a16="http://schemas.microsoft.com/office/drawing/2014/main" id="{B9040066-8590-43BF-945A-F095C13E765A}"/>
                </a:ext>
              </a:extLst>
            </p:cNvPr>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p>
          </p:txBody>
        </p:sp>
        <p:sp>
          <p:nvSpPr>
            <p:cNvPr id="38" name="任意多边形: 形状 37">
              <a:extLst>
                <a:ext uri="{FF2B5EF4-FFF2-40B4-BE49-F238E27FC236}">
                  <a16:creationId xmlns:a16="http://schemas.microsoft.com/office/drawing/2014/main" id="{999A526F-D295-484E-A1F4-E0F2F7409120}"/>
                </a:ext>
              </a:extLst>
            </p:cNvPr>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p>
          </p:txBody>
        </p:sp>
        <p:sp>
          <p:nvSpPr>
            <p:cNvPr id="39" name="任意多边形: 形状 38">
              <a:extLst>
                <a:ext uri="{FF2B5EF4-FFF2-40B4-BE49-F238E27FC236}">
                  <a16:creationId xmlns:a16="http://schemas.microsoft.com/office/drawing/2014/main" id="{4A82E047-D1DE-40EB-9F16-60DE3C4A91AD}"/>
                </a:ext>
              </a:extLst>
            </p:cNvPr>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p>
          </p:txBody>
        </p:sp>
        <p:sp>
          <p:nvSpPr>
            <p:cNvPr id="40" name="任意多边形: 形状 39">
              <a:extLst>
                <a:ext uri="{FF2B5EF4-FFF2-40B4-BE49-F238E27FC236}">
                  <a16:creationId xmlns:a16="http://schemas.microsoft.com/office/drawing/2014/main" id="{AECE59D1-BBF3-4CC3-AF37-3EA75A9EE36E}"/>
                </a:ext>
              </a:extLst>
            </p:cNvPr>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p>
          </p:txBody>
        </p:sp>
        <p:sp>
          <p:nvSpPr>
            <p:cNvPr id="41" name="任意多边形: 形状 40">
              <a:extLst>
                <a:ext uri="{FF2B5EF4-FFF2-40B4-BE49-F238E27FC236}">
                  <a16:creationId xmlns:a16="http://schemas.microsoft.com/office/drawing/2014/main" id="{15B86C3E-7BAB-4CE1-B488-292C9C0DF7DA}"/>
                </a:ext>
              </a:extLst>
            </p:cNvPr>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p>
          </p:txBody>
        </p:sp>
        <p:sp>
          <p:nvSpPr>
            <p:cNvPr id="42" name="任意多边形: 形状 41">
              <a:extLst>
                <a:ext uri="{FF2B5EF4-FFF2-40B4-BE49-F238E27FC236}">
                  <a16:creationId xmlns:a16="http://schemas.microsoft.com/office/drawing/2014/main" id="{12438B02-0169-436B-A724-EB036C24111E}"/>
                </a:ext>
              </a:extLst>
            </p:cNvPr>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p>
          </p:txBody>
        </p:sp>
        <p:sp>
          <p:nvSpPr>
            <p:cNvPr id="43" name="任意多边形: 形状 42">
              <a:extLst>
                <a:ext uri="{FF2B5EF4-FFF2-40B4-BE49-F238E27FC236}">
                  <a16:creationId xmlns:a16="http://schemas.microsoft.com/office/drawing/2014/main" id="{96E3F777-DAB4-4119-A109-47DB92D955E3}"/>
                </a:ext>
              </a:extLst>
            </p:cNvPr>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p>
          </p:txBody>
        </p:sp>
        <p:sp>
          <p:nvSpPr>
            <p:cNvPr id="44" name="任意多边形: 形状 43">
              <a:extLst>
                <a:ext uri="{FF2B5EF4-FFF2-40B4-BE49-F238E27FC236}">
                  <a16:creationId xmlns:a16="http://schemas.microsoft.com/office/drawing/2014/main" id="{3BB26A3C-A550-4A86-9B3F-0E98DC37DAB1}"/>
                </a:ext>
              </a:extLst>
            </p:cNvPr>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p>
          </p:txBody>
        </p:sp>
        <p:sp>
          <p:nvSpPr>
            <p:cNvPr id="45" name="任意多边形: 形状 44">
              <a:extLst>
                <a:ext uri="{FF2B5EF4-FFF2-40B4-BE49-F238E27FC236}">
                  <a16:creationId xmlns:a16="http://schemas.microsoft.com/office/drawing/2014/main" id="{4203088E-E060-4DCD-8D7C-B6DD45A32228}"/>
                </a:ext>
              </a:extLst>
            </p:cNvPr>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p>
          </p:txBody>
        </p:sp>
        <p:sp>
          <p:nvSpPr>
            <p:cNvPr id="46" name="任意多边形: 形状 45">
              <a:extLst>
                <a:ext uri="{FF2B5EF4-FFF2-40B4-BE49-F238E27FC236}">
                  <a16:creationId xmlns:a16="http://schemas.microsoft.com/office/drawing/2014/main" id="{CB5F4059-616A-4960-A239-F38822B0CC41}"/>
                </a:ext>
              </a:extLst>
            </p:cNvPr>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p>
          </p:txBody>
        </p:sp>
        <p:sp>
          <p:nvSpPr>
            <p:cNvPr id="47" name="任意多边形: 形状 46">
              <a:extLst>
                <a:ext uri="{FF2B5EF4-FFF2-40B4-BE49-F238E27FC236}">
                  <a16:creationId xmlns:a16="http://schemas.microsoft.com/office/drawing/2014/main" id="{929B6E0B-A948-4609-95F0-2F54A02BF58E}"/>
                </a:ext>
              </a:extLst>
            </p:cNvPr>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p>
          </p:txBody>
        </p:sp>
        <p:sp>
          <p:nvSpPr>
            <p:cNvPr id="48" name="任意多边形: 形状 47">
              <a:extLst>
                <a:ext uri="{FF2B5EF4-FFF2-40B4-BE49-F238E27FC236}">
                  <a16:creationId xmlns:a16="http://schemas.microsoft.com/office/drawing/2014/main" id="{539582C4-6AF1-4C4A-AA5A-83EF1F9F5928}"/>
                </a:ext>
              </a:extLst>
            </p:cNvPr>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p>
          </p:txBody>
        </p:sp>
        <p:sp>
          <p:nvSpPr>
            <p:cNvPr id="49" name="任意多边形: 形状 48">
              <a:extLst>
                <a:ext uri="{FF2B5EF4-FFF2-40B4-BE49-F238E27FC236}">
                  <a16:creationId xmlns:a16="http://schemas.microsoft.com/office/drawing/2014/main" id="{19DE4FE9-30CA-4CBF-B42B-4EA608B82BDC}"/>
                </a:ext>
              </a:extLst>
            </p:cNvPr>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p>
          </p:txBody>
        </p:sp>
        <p:sp>
          <p:nvSpPr>
            <p:cNvPr id="50" name="任意多边形: 形状 49">
              <a:extLst>
                <a:ext uri="{FF2B5EF4-FFF2-40B4-BE49-F238E27FC236}">
                  <a16:creationId xmlns:a16="http://schemas.microsoft.com/office/drawing/2014/main" id="{A8392DEA-9B4A-4551-85F1-D32ED9B6673F}"/>
                </a:ext>
              </a:extLst>
            </p:cNvPr>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p>
          </p:txBody>
        </p:sp>
      </p:grpSp>
      <p:cxnSp>
        <p:nvCxnSpPr>
          <p:cNvPr id="150" name="直接连接符 149">
            <a:extLst>
              <a:ext uri="{FF2B5EF4-FFF2-40B4-BE49-F238E27FC236}">
                <a16:creationId xmlns:a16="http://schemas.microsoft.com/office/drawing/2014/main" id="{9DCE86FF-6A68-4339-8C2A-B2914A115FCA}"/>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a:extLst>
              <a:ext uri="{FF2B5EF4-FFF2-40B4-BE49-F238E27FC236}">
                <a16:creationId xmlns:a16="http://schemas.microsoft.com/office/drawing/2014/main" id="{7BE459E4-E734-43C4-B2DC-826F63375875}"/>
              </a:ext>
            </a:extLst>
          </p:cNvPr>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任意多边形: 形状 77">
            <a:extLst>
              <a:ext uri="{FF2B5EF4-FFF2-40B4-BE49-F238E27FC236}">
                <a16:creationId xmlns:a16="http://schemas.microsoft.com/office/drawing/2014/main" id="{A822964B-91E7-4C65-8867-3176D9F09D80}"/>
              </a:ext>
            </a:extLst>
          </p:cNvPr>
          <p:cNvSpPr/>
          <p:nvPr userDrawn="1"/>
        </p:nvSpPr>
        <p:spPr>
          <a:xfrm>
            <a:off x="0" y="4328452"/>
            <a:ext cx="12192000" cy="2529548"/>
          </a:xfrm>
          <a:custGeom>
            <a:avLst/>
            <a:gdLst>
              <a:gd name="connsiteX0" fmla="*/ 6096000 w 12192000"/>
              <a:gd name="connsiteY0" fmla="*/ 0 h 2529548"/>
              <a:gd name="connsiteX1" fmla="*/ 12136682 w 12192000"/>
              <a:gd name="connsiteY1" fmla="*/ 669550 h 2529548"/>
              <a:gd name="connsiteX2" fmla="*/ 12192000 w 12192000"/>
              <a:gd name="connsiteY2" fmla="*/ 686936 h 2529548"/>
              <a:gd name="connsiteX3" fmla="*/ 12192000 w 12192000"/>
              <a:gd name="connsiteY3" fmla="*/ 2529548 h 2529548"/>
              <a:gd name="connsiteX4" fmla="*/ 0 w 12192000"/>
              <a:gd name="connsiteY4" fmla="*/ 2529548 h 2529548"/>
              <a:gd name="connsiteX5" fmla="*/ 0 w 12192000"/>
              <a:gd name="connsiteY5" fmla="*/ 686936 h 2529548"/>
              <a:gd name="connsiteX6" fmla="*/ 55319 w 12192000"/>
              <a:gd name="connsiteY6" fmla="*/ 669550 h 2529548"/>
              <a:gd name="connsiteX7" fmla="*/ 6096000 w 12192000"/>
              <a:gd name="connsiteY7" fmla="*/ 0 h 2529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2529548">
                <a:moveTo>
                  <a:pt x="6096000" y="0"/>
                </a:moveTo>
                <a:cubicBezTo>
                  <a:pt x="8527935" y="0"/>
                  <a:pt x="10700860" y="260639"/>
                  <a:pt x="12136682" y="669550"/>
                </a:cubicBezTo>
                <a:lnTo>
                  <a:pt x="12192000" y="686936"/>
                </a:lnTo>
                <a:lnTo>
                  <a:pt x="12192000" y="2529548"/>
                </a:lnTo>
                <a:lnTo>
                  <a:pt x="0" y="2529548"/>
                </a:lnTo>
                <a:lnTo>
                  <a:pt x="0" y="686936"/>
                </a:lnTo>
                <a:lnTo>
                  <a:pt x="55319" y="669550"/>
                </a:lnTo>
                <a:cubicBezTo>
                  <a:pt x="1491140" y="260639"/>
                  <a:pt x="3664065" y="0"/>
                  <a:pt x="609600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9" name="平行四边形 78">
            <a:extLst>
              <a:ext uri="{FF2B5EF4-FFF2-40B4-BE49-F238E27FC236}">
                <a16:creationId xmlns:a16="http://schemas.microsoft.com/office/drawing/2014/main" id="{4F239652-480D-40B8-9019-5A171460DE97}"/>
              </a:ext>
            </a:extLst>
          </p:cNvPr>
          <p:cNvSpPr/>
          <p:nvPr userDrawn="1"/>
        </p:nvSpPr>
        <p:spPr>
          <a:xfrm>
            <a:off x="1610623" y="1647185"/>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17B0B0AB-3FEC-4D0D-AA1E-52F202EAD89D}"/>
              </a:ext>
            </a:extLst>
          </p:cNvPr>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图片占位符 60">
            <a:extLst>
              <a:ext uri="{FF2B5EF4-FFF2-40B4-BE49-F238E27FC236}">
                <a16:creationId xmlns:a16="http://schemas.microsoft.com/office/drawing/2014/main" id="{75C0628B-0107-4908-A54A-FADFDD23615B}"/>
              </a:ext>
            </a:extLst>
          </p:cNvPr>
          <p:cNvSpPr>
            <a:spLocks noGrp="1"/>
          </p:cNvSpPr>
          <p:nvPr>
            <p:ph type="pic" sz="quarter" idx="13"/>
          </p:nvPr>
        </p:nvSpPr>
        <p:spPr>
          <a:xfrm>
            <a:off x="613458" y="1736203"/>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a:t>  </a:t>
            </a:r>
            <a:r>
              <a:rPr lang="en-US" altLang="zh-CN" spc="90"/>
              <a:t>Page </a:t>
            </a:r>
            <a:fld id="{7CFB1EEF-B761-4911-A2FD-18DBD3241D03}" type="slidenum">
              <a:rPr lang="zh-CN" altLang="en-US" spc="90" smtClean="0"/>
              <a:pPr/>
              <a:t>‹#›</a:t>
            </a:fld>
            <a:endParaRPr lang="zh-CN" altLang="en-US" spc="90" dirty="0"/>
          </a:p>
        </p:txBody>
      </p:sp>
      <p:sp>
        <p:nvSpPr>
          <p:cNvPr id="80" name="平行四边形 79">
            <a:extLst>
              <a:ext uri="{FF2B5EF4-FFF2-40B4-BE49-F238E27FC236}">
                <a16:creationId xmlns:a16="http://schemas.microsoft.com/office/drawing/2014/main" id="{EF1A384D-BF04-41D8-B693-EA7409EA8B85}"/>
              </a:ext>
            </a:extLst>
          </p:cNvPr>
          <p:cNvSpPr/>
          <p:nvPr userDrawn="1"/>
        </p:nvSpPr>
        <p:spPr>
          <a:xfrm>
            <a:off x="3233819" y="2789471"/>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图片占位符 63">
            <a:extLst>
              <a:ext uri="{FF2B5EF4-FFF2-40B4-BE49-F238E27FC236}">
                <a16:creationId xmlns:a16="http://schemas.microsoft.com/office/drawing/2014/main" id="{2D20FD16-0B2B-47E8-9D03-56A0AF5D7415}"/>
              </a:ext>
            </a:extLst>
          </p:cNvPr>
          <p:cNvSpPr>
            <a:spLocks noGrp="1"/>
          </p:cNvSpPr>
          <p:nvPr>
            <p:ph type="pic" sz="quarter" idx="14"/>
          </p:nvPr>
        </p:nvSpPr>
        <p:spPr>
          <a:xfrm>
            <a:off x="2245489" y="2886437"/>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1" name="平行四边形 80">
            <a:extLst>
              <a:ext uri="{FF2B5EF4-FFF2-40B4-BE49-F238E27FC236}">
                <a16:creationId xmlns:a16="http://schemas.microsoft.com/office/drawing/2014/main" id="{E6836AFA-C849-47CF-BF5E-AD8D6572DE9F}"/>
              </a:ext>
            </a:extLst>
          </p:cNvPr>
          <p:cNvSpPr/>
          <p:nvPr userDrawn="1"/>
        </p:nvSpPr>
        <p:spPr>
          <a:xfrm>
            <a:off x="5218234" y="1641752"/>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图片占位符 66">
            <a:extLst>
              <a:ext uri="{FF2B5EF4-FFF2-40B4-BE49-F238E27FC236}">
                <a16:creationId xmlns:a16="http://schemas.microsoft.com/office/drawing/2014/main" id="{12FBE6FC-19D3-47ED-9281-85801627E305}"/>
              </a:ext>
            </a:extLst>
          </p:cNvPr>
          <p:cNvSpPr>
            <a:spLocks noGrp="1"/>
          </p:cNvSpPr>
          <p:nvPr>
            <p:ph type="pic" sz="quarter" idx="15"/>
          </p:nvPr>
        </p:nvSpPr>
        <p:spPr>
          <a:xfrm>
            <a:off x="4224759" y="1736203"/>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2" name="平行四边形 81">
            <a:extLst>
              <a:ext uri="{FF2B5EF4-FFF2-40B4-BE49-F238E27FC236}">
                <a16:creationId xmlns:a16="http://schemas.microsoft.com/office/drawing/2014/main" id="{28AF71D9-2379-4088-A037-58EEA0BF0B2D}"/>
              </a:ext>
            </a:extLst>
          </p:cNvPr>
          <p:cNvSpPr/>
          <p:nvPr userDrawn="1"/>
        </p:nvSpPr>
        <p:spPr>
          <a:xfrm>
            <a:off x="8841110" y="1641752"/>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图片占位符 72">
            <a:extLst>
              <a:ext uri="{FF2B5EF4-FFF2-40B4-BE49-F238E27FC236}">
                <a16:creationId xmlns:a16="http://schemas.microsoft.com/office/drawing/2014/main" id="{83EB9B05-C22D-4301-936D-B8D7833238A1}"/>
              </a:ext>
            </a:extLst>
          </p:cNvPr>
          <p:cNvSpPr>
            <a:spLocks noGrp="1"/>
          </p:cNvSpPr>
          <p:nvPr>
            <p:ph type="pic" sz="quarter" idx="17"/>
          </p:nvPr>
        </p:nvSpPr>
        <p:spPr>
          <a:xfrm>
            <a:off x="7847634" y="1736203"/>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3" name="平行四边形 82">
            <a:extLst>
              <a:ext uri="{FF2B5EF4-FFF2-40B4-BE49-F238E27FC236}">
                <a16:creationId xmlns:a16="http://schemas.microsoft.com/office/drawing/2014/main" id="{17B27FF4-6F64-4F49-A8C3-0E0944E8F450}"/>
              </a:ext>
            </a:extLst>
          </p:cNvPr>
          <p:cNvSpPr/>
          <p:nvPr userDrawn="1"/>
        </p:nvSpPr>
        <p:spPr>
          <a:xfrm>
            <a:off x="6869684" y="2799631"/>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图片占位符 69">
            <a:extLst>
              <a:ext uri="{FF2B5EF4-FFF2-40B4-BE49-F238E27FC236}">
                <a16:creationId xmlns:a16="http://schemas.microsoft.com/office/drawing/2014/main" id="{C0B9A032-042B-4BE4-BB91-1C3AC646FE7C}"/>
              </a:ext>
            </a:extLst>
          </p:cNvPr>
          <p:cNvSpPr>
            <a:spLocks noGrp="1"/>
          </p:cNvSpPr>
          <p:nvPr>
            <p:ph type="pic" sz="quarter" idx="16"/>
          </p:nvPr>
        </p:nvSpPr>
        <p:spPr>
          <a:xfrm>
            <a:off x="5883798" y="2898011"/>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4" name="平行四边形 83">
            <a:extLst>
              <a:ext uri="{FF2B5EF4-FFF2-40B4-BE49-F238E27FC236}">
                <a16:creationId xmlns:a16="http://schemas.microsoft.com/office/drawing/2014/main" id="{BB59B63F-714E-4C3A-BD1C-36881E331546}"/>
              </a:ext>
            </a:extLst>
          </p:cNvPr>
          <p:cNvSpPr/>
          <p:nvPr userDrawn="1"/>
        </p:nvSpPr>
        <p:spPr>
          <a:xfrm>
            <a:off x="10466581" y="2789471"/>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图片占位符 75">
            <a:extLst>
              <a:ext uri="{FF2B5EF4-FFF2-40B4-BE49-F238E27FC236}">
                <a16:creationId xmlns:a16="http://schemas.microsoft.com/office/drawing/2014/main" id="{F123C461-C4B1-47C4-AB5F-E24C478C739F}"/>
              </a:ext>
            </a:extLst>
          </p:cNvPr>
          <p:cNvSpPr>
            <a:spLocks noGrp="1"/>
          </p:cNvSpPr>
          <p:nvPr>
            <p:ph type="pic" sz="quarter" idx="18"/>
          </p:nvPr>
        </p:nvSpPr>
        <p:spPr>
          <a:xfrm>
            <a:off x="9483524" y="2898012"/>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cxnSp>
        <p:nvCxnSpPr>
          <p:cNvPr id="86" name="直接连接符 85">
            <a:extLst>
              <a:ext uri="{FF2B5EF4-FFF2-40B4-BE49-F238E27FC236}">
                <a16:creationId xmlns:a16="http://schemas.microsoft.com/office/drawing/2014/main" id="{7A12ABE2-F329-4226-943A-7C878693F8A3}"/>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6" name="矩形 65">
            <a:extLst>
              <a:ext uri="{FF2B5EF4-FFF2-40B4-BE49-F238E27FC236}">
                <a16:creationId xmlns:a16="http://schemas.microsoft.com/office/drawing/2014/main" id="{C660B623-6743-468E-B465-39EF4A2C15EB}"/>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矩形 67">
            <a:extLst>
              <a:ext uri="{FF2B5EF4-FFF2-40B4-BE49-F238E27FC236}">
                <a16:creationId xmlns:a16="http://schemas.microsoft.com/office/drawing/2014/main" id="{994DB688-B16C-4789-B331-EA644AC046E3}"/>
              </a:ext>
            </a:extLst>
          </p:cNvPr>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9" name="图片 68">
            <a:extLst>
              <a:ext uri="{FF2B5EF4-FFF2-40B4-BE49-F238E27FC236}">
                <a16:creationId xmlns:a16="http://schemas.microsoft.com/office/drawing/2014/main" id="{ADBE37E0-A1BA-4014-8C4E-0D2D4C25ECF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452982033"/>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四个人物介绍页">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63C177A9-C3D0-4FC0-9E19-991103A4C82D}"/>
              </a:ext>
            </a:extLst>
          </p:cNvPr>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pPr/>
              <a:t>‹#›</a:t>
            </a:fld>
            <a:endParaRPr lang="zh-CN" altLang="en-US" spc="90" dirty="0"/>
          </a:p>
        </p:txBody>
      </p:sp>
      <p:sp>
        <p:nvSpPr>
          <p:cNvPr id="56" name="矩形 55">
            <a:extLst>
              <a:ext uri="{FF2B5EF4-FFF2-40B4-BE49-F238E27FC236}">
                <a16:creationId xmlns:a16="http://schemas.microsoft.com/office/drawing/2014/main" id="{7BE459E4-E734-43C4-B2DC-826F63375875}"/>
              </a:ext>
            </a:extLst>
          </p:cNvPr>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星形: 六角 61">
            <a:extLst>
              <a:ext uri="{FF2B5EF4-FFF2-40B4-BE49-F238E27FC236}">
                <a16:creationId xmlns:a16="http://schemas.microsoft.com/office/drawing/2014/main" id="{71CF66AD-7FCA-4398-8C92-D96C1819066B}"/>
              </a:ext>
            </a:extLst>
          </p:cNvPr>
          <p:cNvSpPr/>
          <p:nvPr userDrawn="1"/>
        </p:nvSpPr>
        <p:spPr>
          <a:xfrm>
            <a:off x="1323340"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星形: 六角 65">
            <a:extLst>
              <a:ext uri="{FF2B5EF4-FFF2-40B4-BE49-F238E27FC236}">
                <a16:creationId xmlns:a16="http://schemas.microsoft.com/office/drawing/2014/main" id="{1DEA66C4-37B2-4127-A9CC-561B4F52B65B}"/>
              </a:ext>
            </a:extLst>
          </p:cNvPr>
          <p:cNvSpPr/>
          <p:nvPr userDrawn="1"/>
        </p:nvSpPr>
        <p:spPr>
          <a:xfrm>
            <a:off x="1323340"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图片占位符 64">
            <a:extLst>
              <a:ext uri="{FF2B5EF4-FFF2-40B4-BE49-F238E27FC236}">
                <a16:creationId xmlns:a16="http://schemas.microsoft.com/office/drawing/2014/main" id="{B35A5175-93DE-45F9-9F8B-FB5B239B0AAA}"/>
              </a:ext>
            </a:extLst>
          </p:cNvPr>
          <p:cNvSpPr>
            <a:spLocks noGrp="1"/>
          </p:cNvSpPr>
          <p:nvPr>
            <p:ph type="pic" sz="quarter" idx="13"/>
          </p:nvPr>
        </p:nvSpPr>
        <p:spPr>
          <a:xfrm>
            <a:off x="1323340"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dirty="0"/>
          </a:p>
        </p:txBody>
      </p:sp>
      <p:sp>
        <p:nvSpPr>
          <p:cNvPr id="76" name="星形: 六角 75">
            <a:extLst>
              <a:ext uri="{FF2B5EF4-FFF2-40B4-BE49-F238E27FC236}">
                <a16:creationId xmlns:a16="http://schemas.microsoft.com/office/drawing/2014/main" id="{4D603F0F-15EE-42FA-B609-D0277A120CAC}"/>
              </a:ext>
            </a:extLst>
          </p:cNvPr>
          <p:cNvSpPr/>
          <p:nvPr userDrawn="1"/>
        </p:nvSpPr>
        <p:spPr>
          <a:xfrm>
            <a:off x="4005580"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星形: 六角 76">
            <a:extLst>
              <a:ext uri="{FF2B5EF4-FFF2-40B4-BE49-F238E27FC236}">
                <a16:creationId xmlns:a16="http://schemas.microsoft.com/office/drawing/2014/main" id="{BE96104E-4971-4C3C-B007-42B34C341CA8}"/>
              </a:ext>
            </a:extLst>
          </p:cNvPr>
          <p:cNvSpPr/>
          <p:nvPr userDrawn="1"/>
        </p:nvSpPr>
        <p:spPr>
          <a:xfrm>
            <a:off x="4005580"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图片占位符 77">
            <a:extLst>
              <a:ext uri="{FF2B5EF4-FFF2-40B4-BE49-F238E27FC236}">
                <a16:creationId xmlns:a16="http://schemas.microsoft.com/office/drawing/2014/main" id="{999C78EB-E6CF-488E-B4AF-CA817F624624}"/>
              </a:ext>
            </a:extLst>
          </p:cNvPr>
          <p:cNvSpPr>
            <a:spLocks noGrp="1"/>
          </p:cNvSpPr>
          <p:nvPr>
            <p:ph type="pic" sz="quarter" idx="14"/>
          </p:nvPr>
        </p:nvSpPr>
        <p:spPr>
          <a:xfrm>
            <a:off x="4005580"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79" name="星形: 六角 78">
            <a:extLst>
              <a:ext uri="{FF2B5EF4-FFF2-40B4-BE49-F238E27FC236}">
                <a16:creationId xmlns:a16="http://schemas.microsoft.com/office/drawing/2014/main" id="{5AE7CAFC-42B7-48A4-A057-B3C864C31CE1}"/>
              </a:ext>
            </a:extLst>
          </p:cNvPr>
          <p:cNvSpPr/>
          <p:nvPr userDrawn="1"/>
        </p:nvSpPr>
        <p:spPr>
          <a:xfrm>
            <a:off x="6684326"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星形: 六角 79">
            <a:extLst>
              <a:ext uri="{FF2B5EF4-FFF2-40B4-BE49-F238E27FC236}">
                <a16:creationId xmlns:a16="http://schemas.microsoft.com/office/drawing/2014/main" id="{D6FD63C9-A0C4-497C-8F4C-4C99AC785734}"/>
              </a:ext>
            </a:extLst>
          </p:cNvPr>
          <p:cNvSpPr/>
          <p:nvPr userDrawn="1"/>
        </p:nvSpPr>
        <p:spPr>
          <a:xfrm>
            <a:off x="6684326"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图片占位符 80">
            <a:extLst>
              <a:ext uri="{FF2B5EF4-FFF2-40B4-BE49-F238E27FC236}">
                <a16:creationId xmlns:a16="http://schemas.microsoft.com/office/drawing/2014/main" id="{33244F70-B57C-4672-BD0E-C850B72F414A}"/>
              </a:ext>
            </a:extLst>
          </p:cNvPr>
          <p:cNvSpPr>
            <a:spLocks noGrp="1"/>
          </p:cNvSpPr>
          <p:nvPr>
            <p:ph type="pic" sz="quarter" idx="15"/>
          </p:nvPr>
        </p:nvSpPr>
        <p:spPr>
          <a:xfrm>
            <a:off x="6684326"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2" name="星形: 六角 81">
            <a:extLst>
              <a:ext uri="{FF2B5EF4-FFF2-40B4-BE49-F238E27FC236}">
                <a16:creationId xmlns:a16="http://schemas.microsoft.com/office/drawing/2014/main" id="{85E3B961-CA18-4060-A6B2-CA80B478D63F}"/>
              </a:ext>
            </a:extLst>
          </p:cNvPr>
          <p:cNvSpPr/>
          <p:nvPr userDrawn="1"/>
        </p:nvSpPr>
        <p:spPr>
          <a:xfrm>
            <a:off x="9359578"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星形: 六角 82">
            <a:extLst>
              <a:ext uri="{FF2B5EF4-FFF2-40B4-BE49-F238E27FC236}">
                <a16:creationId xmlns:a16="http://schemas.microsoft.com/office/drawing/2014/main" id="{25C47D52-AC35-4AAE-BEDD-BC3C398EB857}"/>
              </a:ext>
            </a:extLst>
          </p:cNvPr>
          <p:cNvSpPr/>
          <p:nvPr userDrawn="1"/>
        </p:nvSpPr>
        <p:spPr>
          <a:xfrm>
            <a:off x="9359578"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图片占位符 83">
            <a:extLst>
              <a:ext uri="{FF2B5EF4-FFF2-40B4-BE49-F238E27FC236}">
                <a16:creationId xmlns:a16="http://schemas.microsoft.com/office/drawing/2014/main" id="{B84FF2BB-379E-4D94-AD67-E055A5FA082B}"/>
              </a:ext>
            </a:extLst>
          </p:cNvPr>
          <p:cNvSpPr>
            <a:spLocks noGrp="1"/>
          </p:cNvSpPr>
          <p:nvPr>
            <p:ph type="pic" sz="quarter" idx="16"/>
          </p:nvPr>
        </p:nvSpPr>
        <p:spPr>
          <a:xfrm>
            <a:off x="9359578"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4" name="矩形 63">
            <a:extLst>
              <a:ext uri="{FF2B5EF4-FFF2-40B4-BE49-F238E27FC236}">
                <a16:creationId xmlns:a16="http://schemas.microsoft.com/office/drawing/2014/main" id="{A45391B5-BB6E-40C8-8AFA-9D3988D5F87C}"/>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a:extLst>
              <a:ext uri="{FF2B5EF4-FFF2-40B4-BE49-F238E27FC236}">
                <a16:creationId xmlns:a16="http://schemas.microsoft.com/office/drawing/2014/main" id="{6368EF16-534E-4B70-8473-51D72670642E}"/>
              </a:ext>
            </a:extLst>
          </p:cNvPr>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8" name="图片 67">
            <a:extLst>
              <a:ext uri="{FF2B5EF4-FFF2-40B4-BE49-F238E27FC236}">
                <a16:creationId xmlns:a16="http://schemas.microsoft.com/office/drawing/2014/main" id="{909FE458-9ED4-42B5-9757-1FE58103710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3696135103"/>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三个人物介绍页">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pPr/>
              <a:t>‹#›</a:t>
            </a:fld>
            <a:endParaRPr lang="zh-CN" altLang="en-US" spc="90" dirty="0"/>
          </a:p>
        </p:txBody>
      </p:sp>
      <p:grpSp>
        <p:nvGrpSpPr>
          <p:cNvPr id="17" name="组合 16">
            <a:extLst>
              <a:ext uri="{FF2B5EF4-FFF2-40B4-BE49-F238E27FC236}">
                <a16:creationId xmlns:a16="http://schemas.microsoft.com/office/drawing/2014/main" id="{F9441E25-A4D9-4C69-9A31-F86F72431794}"/>
              </a:ext>
            </a:extLst>
          </p:cNvPr>
          <p:cNvGrpSpPr/>
          <p:nvPr userDrawn="1"/>
        </p:nvGrpSpPr>
        <p:grpSpPr>
          <a:xfrm>
            <a:off x="526108" y="47270"/>
            <a:ext cx="444827" cy="449060"/>
            <a:chOff x="5535168" y="881263"/>
            <a:chExt cx="1586880" cy="1601975"/>
          </a:xfrm>
          <a:solidFill>
            <a:schemeClr val="bg1"/>
          </a:solidFill>
        </p:grpSpPr>
        <p:sp>
          <p:nvSpPr>
            <p:cNvPr id="18" name="任意多边形: 形状 17">
              <a:extLst>
                <a:ext uri="{FF2B5EF4-FFF2-40B4-BE49-F238E27FC236}">
                  <a16:creationId xmlns:a16="http://schemas.microsoft.com/office/drawing/2014/main" id="{5514C2D6-E5C9-43ED-A2CD-7E5D450EA32E}"/>
                </a:ext>
              </a:extLst>
            </p:cNvPr>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19" name="任意多边形: 形状 18">
              <a:extLst>
                <a:ext uri="{FF2B5EF4-FFF2-40B4-BE49-F238E27FC236}">
                  <a16:creationId xmlns:a16="http://schemas.microsoft.com/office/drawing/2014/main" id="{8A0D3C90-807B-448A-A358-858D81371094}"/>
                </a:ext>
              </a:extLst>
            </p:cNvPr>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0" name="任意多边形: 形状 19">
              <a:extLst>
                <a:ext uri="{FF2B5EF4-FFF2-40B4-BE49-F238E27FC236}">
                  <a16:creationId xmlns:a16="http://schemas.microsoft.com/office/drawing/2014/main" id="{46A557D2-2350-4B86-A53D-FAC0FAFDBBEF}"/>
                </a:ext>
              </a:extLst>
            </p:cNvPr>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1" name="任意多边形: 形状 20">
              <a:extLst>
                <a:ext uri="{FF2B5EF4-FFF2-40B4-BE49-F238E27FC236}">
                  <a16:creationId xmlns:a16="http://schemas.microsoft.com/office/drawing/2014/main" id="{834CC750-49E1-45C4-A7A7-59F7B9CF996F}"/>
                </a:ext>
              </a:extLst>
            </p:cNvPr>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2" name="任意多边形: 形状 21">
              <a:extLst>
                <a:ext uri="{FF2B5EF4-FFF2-40B4-BE49-F238E27FC236}">
                  <a16:creationId xmlns:a16="http://schemas.microsoft.com/office/drawing/2014/main" id="{5C15F9F2-2413-4242-83AC-E07F023E8F31}"/>
                </a:ext>
              </a:extLst>
            </p:cNvPr>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3" name="任意多边形: 形状 22">
              <a:extLst>
                <a:ext uri="{FF2B5EF4-FFF2-40B4-BE49-F238E27FC236}">
                  <a16:creationId xmlns:a16="http://schemas.microsoft.com/office/drawing/2014/main" id="{DB46A0C0-BA61-4D1A-918A-628BFC80D105}"/>
                </a:ext>
              </a:extLst>
            </p:cNvPr>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4" name="任意多边形: 形状 23">
              <a:extLst>
                <a:ext uri="{FF2B5EF4-FFF2-40B4-BE49-F238E27FC236}">
                  <a16:creationId xmlns:a16="http://schemas.microsoft.com/office/drawing/2014/main" id="{73FB68CA-904D-4828-A8BF-37AB7B778780}"/>
                </a:ext>
              </a:extLst>
            </p:cNvPr>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5" name="任意多边形: 形状 24">
              <a:extLst>
                <a:ext uri="{FF2B5EF4-FFF2-40B4-BE49-F238E27FC236}">
                  <a16:creationId xmlns:a16="http://schemas.microsoft.com/office/drawing/2014/main" id="{03D4E530-7FD6-440C-ACBA-96365EE9C28E}"/>
                </a:ext>
              </a:extLst>
            </p:cNvPr>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6" name="任意多边形: 形状 25">
              <a:extLst>
                <a:ext uri="{FF2B5EF4-FFF2-40B4-BE49-F238E27FC236}">
                  <a16:creationId xmlns:a16="http://schemas.microsoft.com/office/drawing/2014/main" id="{476BF907-5686-4396-B014-A743621F1810}"/>
                </a:ext>
              </a:extLst>
            </p:cNvPr>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7" name="任意多边形: 形状 26">
              <a:extLst>
                <a:ext uri="{FF2B5EF4-FFF2-40B4-BE49-F238E27FC236}">
                  <a16:creationId xmlns:a16="http://schemas.microsoft.com/office/drawing/2014/main" id="{FFC1D7F1-EEA7-456C-B524-D4FC2911616F}"/>
                </a:ext>
              </a:extLst>
            </p:cNvPr>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8" name="任意多边形: 形状 27">
              <a:extLst>
                <a:ext uri="{FF2B5EF4-FFF2-40B4-BE49-F238E27FC236}">
                  <a16:creationId xmlns:a16="http://schemas.microsoft.com/office/drawing/2014/main" id="{6A42F607-AC4D-42CA-B114-A4FA01E7EA1A}"/>
                </a:ext>
              </a:extLst>
            </p:cNvPr>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9" name="任意多边形: 形状 28">
              <a:extLst>
                <a:ext uri="{FF2B5EF4-FFF2-40B4-BE49-F238E27FC236}">
                  <a16:creationId xmlns:a16="http://schemas.microsoft.com/office/drawing/2014/main" id="{1B5F5AD5-5A6A-4545-801E-FABF9C23ADB1}"/>
                </a:ext>
              </a:extLst>
            </p:cNvPr>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0" name="任意多边形: 形状 29">
              <a:extLst>
                <a:ext uri="{FF2B5EF4-FFF2-40B4-BE49-F238E27FC236}">
                  <a16:creationId xmlns:a16="http://schemas.microsoft.com/office/drawing/2014/main" id="{C4C51FAE-C13E-4D22-84A4-5C3D4C2B7285}"/>
                </a:ext>
              </a:extLst>
            </p:cNvPr>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1" name="任意多边形: 形状 30">
              <a:extLst>
                <a:ext uri="{FF2B5EF4-FFF2-40B4-BE49-F238E27FC236}">
                  <a16:creationId xmlns:a16="http://schemas.microsoft.com/office/drawing/2014/main" id="{8DDBDAFE-DC67-49CE-B8AA-97FEC07A6172}"/>
                </a:ext>
              </a:extLst>
            </p:cNvPr>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2" name="任意多边形: 形状 31">
              <a:extLst>
                <a:ext uri="{FF2B5EF4-FFF2-40B4-BE49-F238E27FC236}">
                  <a16:creationId xmlns:a16="http://schemas.microsoft.com/office/drawing/2014/main" id="{DC4B8DB7-9175-4650-8176-4A0AA973A96A}"/>
                </a:ext>
              </a:extLst>
            </p:cNvPr>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3" name="任意多边形: 形状 32">
              <a:extLst>
                <a:ext uri="{FF2B5EF4-FFF2-40B4-BE49-F238E27FC236}">
                  <a16:creationId xmlns:a16="http://schemas.microsoft.com/office/drawing/2014/main" id="{87DDC85C-87F3-4078-A97D-CB893A1B0622}"/>
                </a:ext>
              </a:extLst>
            </p:cNvPr>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4" name="任意多边形: 形状 33">
              <a:extLst>
                <a:ext uri="{FF2B5EF4-FFF2-40B4-BE49-F238E27FC236}">
                  <a16:creationId xmlns:a16="http://schemas.microsoft.com/office/drawing/2014/main" id="{F8969724-7D2D-43DB-B3CA-3970F7231828}"/>
                </a:ext>
              </a:extLst>
            </p:cNvPr>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5" name="任意多边形: 形状 34">
              <a:extLst>
                <a:ext uri="{FF2B5EF4-FFF2-40B4-BE49-F238E27FC236}">
                  <a16:creationId xmlns:a16="http://schemas.microsoft.com/office/drawing/2014/main" id="{87AA1356-7F9A-4E79-AB20-389D59CDC597}"/>
                </a:ext>
              </a:extLst>
            </p:cNvPr>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6" name="任意多边形: 形状 35">
              <a:extLst>
                <a:ext uri="{FF2B5EF4-FFF2-40B4-BE49-F238E27FC236}">
                  <a16:creationId xmlns:a16="http://schemas.microsoft.com/office/drawing/2014/main" id="{0BC61FFD-48A8-43A8-8601-49DF3EDD3658}"/>
                </a:ext>
              </a:extLst>
            </p:cNvPr>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7" name="任意多边形: 形状 36">
              <a:extLst>
                <a:ext uri="{FF2B5EF4-FFF2-40B4-BE49-F238E27FC236}">
                  <a16:creationId xmlns:a16="http://schemas.microsoft.com/office/drawing/2014/main" id="{B9040066-8590-43BF-945A-F095C13E765A}"/>
                </a:ext>
              </a:extLst>
            </p:cNvPr>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8" name="任意多边形: 形状 37">
              <a:extLst>
                <a:ext uri="{FF2B5EF4-FFF2-40B4-BE49-F238E27FC236}">
                  <a16:creationId xmlns:a16="http://schemas.microsoft.com/office/drawing/2014/main" id="{999A526F-D295-484E-A1F4-E0F2F7409120}"/>
                </a:ext>
              </a:extLst>
            </p:cNvPr>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9" name="任意多边形: 形状 38">
              <a:extLst>
                <a:ext uri="{FF2B5EF4-FFF2-40B4-BE49-F238E27FC236}">
                  <a16:creationId xmlns:a16="http://schemas.microsoft.com/office/drawing/2014/main" id="{4A82E047-D1DE-40EB-9F16-60DE3C4A91AD}"/>
                </a:ext>
              </a:extLst>
            </p:cNvPr>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0" name="任意多边形: 形状 39">
              <a:extLst>
                <a:ext uri="{FF2B5EF4-FFF2-40B4-BE49-F238E27FC236}">
                  <a16:creationId xmlns:a16="http://schemas.microsoft.com/office/drawing/2014/main" id="{AECE59D1-BBF3-4CC3-AF37-3EA75A9EE36E}"/>
                </a:ext>
              </a:extLst>
            </p:cNvPr>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1" name="任意多边形: 形状 40">
              <a:extLst>
                <a:ext uri="{FF2B5EF4-FFF2-40B4-BE49-F238E27FC236}">
                  <a16:creationId xmlns:a16="http://schemas.microsoft.com/office/drawing/2014/main" id="{15B86C3E-7BAB-4CE1-B488-292C9C0DF7DA}"/>
                </a:ext>
              </a:extLst>
            </p:cNvPr>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2" name="任意多边形: 形状 41">
              <a:extLst>
                <a:ext uri="{FF2B5EF4-FFF2-40B4-BE49-F238E27FC236}">
                  <a16:creationId xmlns:a16="http://schemas.microsoft.com/office/drawing/2014/main" id="{12438B02-0169-436B-A724-EB036C24111E}"/>
                </a:ext>
              </a:extLst>
            </p:cNvPr>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3" name="任意多边形: 形状 42">
              <a:extLst>
                <a:ext uri="{FF2B5EF4-FFF2-40B4-BE49-F238E27FC236}">
                  <a16:creationId xmlns:a16="http://schemas.microsoft.com/office/drawing/2014/main" id="{96E3F777-DAB4-4119-A109-47DB92D955E3}"/>
                </a:ext>
              </a:extLst>
            </p:cNvPr>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4" name="任意多边形: 形状 43">
              <a:extLst>
                <a:ext uri="{FF2B5EF4-FFF2-40B4-BE49-F238E27FC236}">
                  <a16:creationId xmlns:a16="http://schemas.microsoft.com/office/drawing/2014/main" id="{3BB26A3C-A550-4A86-9B3F-0E98DC37DAB1}"/>
                </a:ext>
              </a:extLst>
            </p:cNvPr>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5" name="任意多边形: 形状 44">
              <a:extLst>
                <a:ext uri="{FF2B5EF4-FFF2-40B4-BE49-F238E27FC236}">
                  <a16:creationId xmlns:a16="http://schemas.microsoft.com/office/drawing/2014/main" id="{4203088E-E060-4DCD-8D7C-B6DD45A32228}"/>
                </a:ext>
              </a:extLst>
            </p:cNvPr>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6" name="任意多边形: 形状 45">
              <a:extLst>
                <a:ext uri="{FF2B5EF4-FFF2-40B4-BE49-F238E27FC236}">
                  <a16:creationId xmlns:a16="http://schemas.microsoft.com/office/drawing/2014/main" id="{CB5F4059-616A-4960-A239-F38822B0CC41}"/>
                </a:ext>
              </a:extLst>
            </p:cNvPr>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7" name="任意多边形: 形状 46">
              <a:extLst>
                <a:ext uri="{FF2B5EF4-FFF2-40B4-BE49-F238E27FC236}">
                  <a16:creationId xmlns:a16="http://schemas.microsoft.com/office/drawing/2014/main" id="{929B6E0B-A948-4609-95F0-2F54A02BF58E}"/>
                </a:ext>
              </a:extLst>
            </p:cNvPr>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8" name="任意多边形: 形状 47">
              <a:extLst>
                <a:ext uri="{FF2B5EF4-FFF2-40B4-BE49-F238E27FC236}">
                  <a16:creationId xmlns:a16="http://schemas.microsoft.com/office/drawing/2014/main" id="{539582C4-6AF1-4C4A-AA5A-83EF1F9F5928}"/>
                </a:ext>
              </a:extLst>
            </p:cNvPr>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9" name="任意多边形: 形状 48">
              <a:extLst>
                <a:ext uri="{FF2B5EF4-FFF2-40B4-BE49-F238E27FC236}">
                  <a16:creationId xmlns:a16="http://schemas.microsoft.com/office/drawing/2014/main" id="{19DE4FE9-30CA-4CBF-B42B-4EA608B82BDC}"/>
                </a:ext>
              </a:extLst>
            </p:cNvPr>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50" name="任意多边形: 形状 49">
              <a:extLst>
                <a:ext uri="{FF2B5EF4-FFF2-40B4-BE49-F238E27FC236}">
                  <a16:creationId xmlns:a16="http://schemas.microsoft.com/office/drawing/2014/main" id="{A8392DEA-9B4A-4551-85F1-D32ED9B6673F}"/>
                </a:ext>
              </a:extLst>
            </p:cNvPr>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latin typeface="+mj-ea"/>
                <a:ea typeface="+mj-ea"/>
              </a:endParaRPr>
            </a:p>
          </p:txBody>
        </p:sp>
      </p:grpSp>
      <p:cxnSp>
        <p:nvCxnSpPr>
          <p:cNvPr id="150" name="直接连接符 149">
            <a:extLst>
              <a:ext uri="{FF2B5EF4-FFF2-40B4-BE49-F238E27FC236}">
                <a16:creationId xmlns:a16="http://schemas.microsoft.com/office/drawing/2014/main" id="{9DCE86FF-6A68-4339-8C2A-B2914A115FCA}"/>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a:extLst>
              <a:ext uri="{FF2B5EF4-FFF2-40B4-BE49-F238E27FC236}">
                <a16:creationId xmlns:a16="http://schemas.microsoft.com/office/drawing/2014/main" id="{7BE459E4-E734-43C4-B2DC-826F63375875}"/>
              </a:ext>
            </a:extLst>
          </p:cNvPr>
          <p:cNvSpPr/>
          <p:nvPr userDrawn="1"/>
        </p:nvSpPr>
        <p:spPr>
          <a:xfrm>
            <a:off x="0" y="534076"/>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17B0B0AB-3FEC-4D0D-AA1E-52F202EAD89D}"/>
              </a:ext>
            </a:extLst>
          </p:cNvPr>
          <p:cNvSpPr/>
          <p:nvPr userDrawn="1"/>
        </p:nvSpPr>
        <p:spPr>
          <a:xfrm>
            <a:off x="0" y="553126"/>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5" name="组合 54">
            <a:extLst>
              <a:ext uri="{FF2B5EF4-FFF2-40B4-BE49-F238E27FC236}">
                <a16:creationId xmlns:a16="http://schemas.microsoft.com/office/drawing/2014/main" id="{EEA2402B-FFE5-4A8E-A307-19198ED28D64}"/>
              </a:ext>
            </a:extLst>
          </p:cNvPr>
          <p:cNvGrpSpPr/>
          <p:nvPr/>
        </p:nvGrpSpPr>
        <p:grpSpPr>
          <a:xfrm>
            <a:off x="694481" y="2362754"/>
            <a:ext cx="3704317" cy="3521527"/>
            <a:chOff x="694481" y="2536373"/>
            <a:chExt cx="3704317" cy="3521527"/>
          </a:xfrm>
        </p:grpSpPr>
        <p:sp>
          <p:nvSpPr>
            <p:cNvPr id="58" name="平行四边形 57">
              <a:extLst>
                <a:ext uri="{FF2B5EF4-FFF2-40B4-BE49-F238E27FC236}">
                  <a16:creationId xmlns:a16="http://schemas.microsoft.com/office/drawing/2014/main" id="{83607D81-B94D-4FD1-AA95-2812BDE4E13A}"/>
                </a:ext>
              </a:extLst>
            </p:cNvPr>
            <p:cNvSpPr/>
            <p:nvPr/>
          </p:nvSpPr>
          <p:spPr>
            <a:xfrm flipH="1">
              <a:off x="1620593" y="2536373"/>
              <a:ext cx="2778205" cy="3227817"/>
            </a:xfrm>
            <a:prstGeom prst="parallelogram">
              <a:avLst>
                <a:gd name="adj" fmla="val 29873"/>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平行四边形 58">
              <a:extLst>
                <a:ext uri="{FF2B5EF4-FFF2-40B4-BE49-F238E27FC236}">
                  <a16:creationId xmlns:a16="http://schemas.microsoft.com/office/drawing/2014/main" id="{11A981DF-9E00-4AE8-9106-894C85876320}"/>
                </a:ext>
              </a:extLst>
            </p:cNvPr>
            <p:cNvSpPr/>
            <p:nvPr/>
          </p:nvSpPr>
          <p:spPr>
            <a:xfrm>
              <a:off x="694481" y="2536373"/>
              <a:ext cx="2882095" cy="3521527"/>
            </a:xfrm>
            <a:prstGeom prst="parallelogram">
              <a:avLst>
                <a:gd name="adj" fmla="val 298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a:extLst>
              <a:ext uri="{FF2B5EF4-FFF2-40B4-BE49-F238E27FC236}">
                <a16:creationId xmlns:a16="http://schemas.microsoft.com/office/drawing/2014/main" id="{0E309B8B-6FFB-41F6-BC74-AC723E12416A}"/>
              </a:ext>
            </a:extLst>
          </p:cNvPr>
          <p:cNvGrpSpPr/>
          <p:nvPr/>
        </p:nvGrpSpPr>
        <p:grpSpPr>
          <a:xfrm>
            <a:off x="4232027" y="2362754"/>
            <a:ext cx="3704317" cy="3521527"/>
            <a:chOff x="694481" y="2536373"/>
            <a:chExt cx="3704317" cy="3521527"/>
          </a:xfrm>
        </p:grpSpPr>
        <p:sp>
          <p:nvSpPr>
            <p:cNvPr id="64" name="平行四边形 63">
              <a:extLst>
                <a:ext uri="{FF2B5EF4-FFF2-40B4-BE49-F238E27FC236}">
                  <a16:creationId xmlns:a16="http://schemas.microsoft.com/office/drawing/2014/main" id="{70049D8A-5C94-4ACC-AA03-AFA432AB1B30}"/>
                </a:ext>
              </a:extLst>
            </p:cNvPr>
            <p:cNvSpPr/>
            <p:nvPr/>
          </p:nvSpPr>
          <p:spPr>
            <a:xfrm flipH="1">
              <a:off x="1620593" y="2536373"/>
              <a:ext cx="2778205" cy="3227817"/>
            </a:xfrm>
            <a:prstGeom prst="parallelogram">
              <a:avLst>
                <a:gd name="adj" fmla="val 29873"/>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平行四边形 64">
              <a:extLst>
                <a:ext uri="{FF2B5EF4-FFF2-40B4-BE49-F238E27FC236}">
                  <a16:creationId xmlns:a16="http://schemas.microsoft.com/office/drawing/2014/main" id="{4C891E52-966B-49AB-B211-EEE523B37B75}"/>
                </a:ext>
              </a:extLst>
            </p:cNvPr>
            <p:cNvSpPr/>
            <p:nvPr/>
          </p:nvSpPr>
          <p:spPr>
            <a:xfrm>
              <a:off x="694481" y="2536373"/>
              <a:ext cx="2882095" cy="3521527"/>
            </a:xfrm>
            <a:prstGeom prst="parallelogram">
              <a:avLst>
                <a:gd name="adj" fmla="val 298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a:extLst>
              <a:ext uri="{FF2B5EF4-FFF2-40B4-BE49-F238E27FC236}">
                <a16:creationId xmlns:a16="http://schemas.microsoft.com/office/drawing/2014/main" id="{02B9195E-1B10-4C00-AB8F-51A03240A6FB}"/>
              </a:ext>
            </a:extLst>
          </p:cNvPr>
          <p:cNvGrpSpPr/>
          <p:nvPr/>
        </p:nvGrpSpPr>
        <p:grpSpPr>
          <a:xfrm>
            <a:off x="7769574" y="2362754"/>
            <a:ext cx="3704317" cy="3521527"/>
            <a:chOff x="694481" y="2536373"/>
            <a:chExt cx="3704317" cy="3521527"/>
          </a:xfrm>
        </p:grpSpPr>
        <p:sp>
          <p:nvSpPr>
            <p:cNvPr id="69" name="平行四边形 68">
              <a:extLst>
                <a:ext uri="{FF2B5EF4-FFF2-40B4-BE49-F238E27FC236}">
                  <a16:creationId xmlns:a16="http://schemas.microsoft.com/office/drawing/2014/main" id="{2E3E4815-E20E-4BA5-B22E-B137125A7484}"/>
                </a:ext>
              </a:extLst>
            </p:cNvPr>
            <p:cNvSpPr/>
            <p:nvPr/>
          </p:nvSpPr>
          <p:spPr>
            <a:xfrm flipH="1">
              <a:off x="1620593" y="2536373"/>
              <a:ext cx="2778205" cy="3227817"/>
            </a:xfrm>
            <a:prstGeom prst="parallelogram">
              <a:avLst>
                <a:gd name="adj" fmla="val 29873"/>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平行四边形 69">
              <a:extLst>
                <a:ext uri="{FF2B5EF4-FFF2-40B4-BE49-F238E27FC236}">
                  <a16:creationId xmlns:a16="http://schemas.microsoft.com/office/drawing/2014/main" id="{0D7BC7EA-B0FD-4E64-A420-7FE3AF6AFFD7}"/>
                </a:ext>
              </a:extLst>
            </p:cNvPr>
            <p:cNvSpPr/>
            <p:nvPr/>
          </p:nvSpPr>
          <p:spPr>
            <a:xfrm>
              <a:off x="694481" y="2536373"/>
              <a:ext cx="2882095" cy="3521527"/>
            </a:xfrm>
            <a:prstGeom prst="parallelogram">
              <a:avLst>
                <a:gd name="adj" fmla="val 298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1" name="图片占位符 70">
            <a:extLst>
              <a:ext uri="{FF2B5EF4-FFF2-40B4-BE49-F238E27FC236}">
                <a16:creationId xmlns:a16="http://schemas.microsoft.com/office/drawing/2014/main" id="{6D1A0479-DB68-45AA-B932-CFC1B84AD735}"/>
              </a:ext>
            </a:extLst>
          </p:cNvPr>
          <p:cNvSpPr>
            <a:spLocks noGrp="1"/>
          </p:cNvSpPr>
          <p:nvPr>
            <p:ph type="pic" sz="quarter" idx="13"/>
          </p:nvPr>
        </p:nvSpPr>
        <p:spPr>
          <a:xfrm>
            <a:off x="1313352" y="1790881"/>
            <a:ext cx="2304457" cy="1812097"/>
          </a:xfrm>
          <a:custGeom>
            <a:avLst/>
            <a:gdLst>
              <a:gd name="connsiteX0" fmla="*/ 434287 w 2304457"/>
              <a:gd name="connsiteY0" fmla="*/ 0 h 1812097"/>
              <a:gd name="connsiteX1" fmla="*/ 2304457 w 2304457"/>
              <a:gd name="connsiteY1" fmla="*/ 0 h 1812097"/>
              <a:gd name="connsiteX2" fmla="*/ 2304457 w 2304457"/>
              <a:gd name="connsiteY2" fmla="*/ 44709 h 1812097"/>
              <a:gd name="connsiteX3" fmla="*/ 1880885 w 2304457"/>
              <a:gd name="connsiteY3" fmla="*/ 1812097 h 1812097"/>
              <a:gd name="connsiteX4" fmla="*/ 0 w 2304457"/>
              <a:gd name="connsiteY4" fmla="*/ 1812097 h 1812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57" h="1812097">
                <a:moveTo>
                  <a:pt x="434287" y="0"/>
                </a:moveTo>
                <a:lnTo>
                  <a:pt x="2304457" y="0"/>
                </a:lnTo>
                <a:lnTo>
                  <a:pt x="2304457" y="44709"/>
                </a:lnTo>
                <a:lnTo>
                  <a:pt x="1880885" y="1812097"/>
                </a:lnTo>
                <a:lnTo>
                  <a:pt x="0" y="1812097"/>
                </a:lnTo>
                <a:close/>
              </a:path>
            </a:pathLst>
          </a:custGeom>
          <a:ln w="38100">
            <a:solidFill>
              <a:schemeClr val="bg1"/>
            </a:solidFill>
          </a:ln>
          <a:effectLst>
            <a:outerShdw blurRad="190500" sx="102000" sy="102000" algn="ctr" rotWithShape="0">
              <a:prstClr val="black">
                <a:alpha val="20000"/>
              </a:prstClr>
            </a:outerShdw>
          </a:effectLst>
        </p:spPr>
        <p:txBody>
          <a:bodyPr wrap="square">
            <a:noAutofit/>
          </a:bodyPr>
          <a:lstStyle/>
          <a:p>
            <a:endParaRPr lang="zh-CN" altLang="en-US"/>
          </a:p>
        </p:txBody>
      </p:sp>
      <p:sp>
        <p:nvSpPr>
          <p:cNvPr id="72" name="图片占位符 71">
            <a:extLst>
              <a:ext uri="{FF2B5EF4-FFF2-40B4-BE49-F238E27FC236}">
                <a16:creationId xmlns:a16="http://schemas.microsoft.com/office/drawing/2014/main" id="{B92B367E-F686-46A3-AB54-8E5471B63B54}"/>
              </a:ext>
            </a:extLst>
          </p:cNvPr>
          <p:cNvSpPr>
            <a:spLocks noGrp="1"/>
          </p:cNvSpPr>
          <p:nvPr>
            <p:ph type="pic" sz="quarter" idx="14"/>
          </p:nvPr>
        </p:nvSpPr>
        <p:spPr>
          <a:xfrm>
            <a:off x="8386420" y="1790881"/>
            <a:ext cx="2304457" cy="1812097"/>
          </a:xfrm>
          <a:custGeom>
            <a:avLst/>
            <a:gdLst>
              <a:gd name="connsiteX0" fmla="*/ 434287 w 2304457"/>
              <a:gd name="connsiteY0" fmla="*/ 0 h 1812097"/>
              <a:gd name="connsiteX1" fmla="*/ 2304457 w 2304457"/>
              <a:gd name="connsiteY1" fmla="*/ 0 h 1812097"/>
              <a:gd name="connsiteX2" fmla="*/ 2304457 w 2304457"/>
              <a:gd name="connsiteY2" fmla="*/ 44709 h 1812097"/>
              <a:gd name="connsiteX3" fmla="*/ 1880885 w 2304457"/>
              <a:gd name="connsiteY3" fmla="*/ 1812097 h 1812097"/>
              <a:gd name="connsiteX4" fmla="*/ 0 w 2304457"/>
              <a:gd name="connsiteY4" fmla="*/ 1812097 h 1812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57" h="1812097">
                <a:moveTo>
                  <a:pt x="434287" y="0"/>
                </a:moveTo>
                <a:lnTo>
                  <a:pt x="2304457" y="0"/>
                </a:lnTo>
                <a:lnTo>
                  <a:pt x="2304457" y="44709"/>
                </a:lnTo>
                <a:lnTo>
                  <a:pt x="1880885" y="1812097"/>
                </a:lnTo>
                <a:lnTo>
                  <a:pt x="0" y="1812097"/>
                </a:lnTo>
                <a:close/>
              </a:path>
            </a:pathLst>
          </a:custGeom>
          <a:ln w="38100">
            <a:solidFill>
              <a:schemeClr val="bg1"/>
            </a:solidFill>
          </a:ln>
          <a:effectLst>
            <a:outerShdw blurRad="190500" sx="102000" sy="102000" algn="ctr" rotWithShape="0">
              <a:prstClr val="black">
                <a:alpha val="20000"/>
              </a:prstClr>
            </a:outerShdw>
          </a:effectLst>
        </p:spPr>
        <p:txBody>
          <a:bodyPr wrap="square">
            <a:noAutofit/>
          </a:bodyPr>
          <a:lstStyle/>
          <a:p>
            <a:endParaRPr lang="zh-CN" altLang="en-US"/>
          </a:p>
        </p:txBody>
      </p:sp>
      <p:sp>
        <p:nvSpPr>
          <p:cNvPr id="73" name="图片占位符 72">
            <a:extLst>
              <a:ext uri="{FF2B5EF4-FFF2-40B4-BE49-F238E27FC236}">
                <a16:creationId xmlns:a16="http://schemas.microsoft.com/office/drawing/2014/main" id="{BF780512-DCBF-4063-AA5B-8BE584976A36}"/>
              </a:ext>
            </a:extLst>
          </p:cNvPr>
          <p:cNvSpPr>
            <a:spLocks noGrp="1"/>
          </p:cNvSpPr>
          <p:nvPr>
            <p:ph type="pic" sz="quarter" idx="15"/>
          </p:nvPr>
        </p:nvSpPr>
        <p:spPr>
          <a:xfrm>
            <a:off x="4849886" y="1790881"/>
            <a:ext cx="2304457" cy="1812097"/>
          </a:xfrm>
          <a:custGeom>
            <a:avLst/>
            <a:gdLst>
              <a:gd name="connsiteX0" fmla="*/ 434287 w 2304457"/>
              <a:gd name="connsiteY0" fmla="*/ 0 h 1812097"/>
              <a:gd name="connsiteX1" fmla="*/ 2304457 w 2304457"/>
              <a:gd name="connsiteY1" fmla="*/ 0 h 1812097"/>
              <a:gd name="connsiteX2" fmla="*/ 2304457 w 2304457"/>
              <a:gd name="connsiteY2" fmla="*/ 44709 h 1812097"/>
              <a:gd name="connsiteX3" fmla="*/ 1880885 w 2304457"/>
              <a:gd name="connsiteY3" fmla="*/ 1812097 h 1812097"/>
              <a:gd name="connsiteX4" fmla="*/ 0 w 2304457"/>
              <a:gd name="connsiteY4" fmla="*/ 1812097 h 1812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57" h="1812097">
                <a:moveTo>
                  <a:pt x="434287" y="0"/>
                </a:moveTo>
                <a:lnTo>
                  <a:pt x="2304457" y="0"/>
                </a:lnTo>
                <a:lnTo>
                  <a:pt x="2304457" y="44709"/>
                </a:lnTo>
                <a:lnTo>
                  <a:pt x="1880885" y="1812097"/>
                </a:lnTo>
                <a:lnTo>
                  <a:pt x="0" y="1812097"/>
                </a:lnTo>
                <a:close/>
              </a:path>
            </a:pathLst>
          </a:custGeom>
          <a:ln w="38100">
            <a:solidFill>
              <a:schemeClr val="bg1"/>
            </a:solidFill>
          </a:ln>
          <a:effectLst>
            <a:outerShdw blurRad="190500" sx="102000" sy="102000" algn="ctr" rotWithShape="0">
              <a:prstClr val="black">
                <a:alpha val="20000"/>
              </a:prstClr>
            </a:outerShdw>
          </a:effectLst>
        </p:spPr>
        <p:txBody>
          <a:bodyPr wrap="square">
            <a:noAutofit/>
          </a:bodyPr>
          <a:lstStyle/>
          <a:p>
            <a:endParaRPr lang="zh-CN" altLang="en-US"/>
          </a:p>
        </p:txBody>
      </p:sp>
      <p:cxnSp>
        <p:nvCxnSpPr>
          <p:cNvPr id="74" name="直接连接符 73">
            <a:extLst>
              <a:ext uri="{FF2B5EF4-FFF2-40B4-BE49-F238E27FC236}">
                <a16:creationId xmlns:a16="http://schemas.microsoft.com/office/drawing/2014/main" id="{DB5CE176-702D-4443-9EA9-E67B6504BAA1}"/>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6" name="矩形 65">
            <a:extLst>
              <a:ext uri="{FF2B5EF4-FFF2-40B4-BE49-F238E27FC236}">
                <a16:creationId xmlns:a16="http://schemas.microsoft.com/office/drawing/2014/main" id="{7529490F-1F38-452D-8087-534CBF04D6CB}"/>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矩形 67">
            <a:extLst>
              <a:ext uri="{FF2B5EF4-FFF2-40B4-BE49-F238E27FC236}">
                <a16:creationId xmlns:a16="http://schemas.microsoft.com/office/drawing/2014/main" id="{9B5A178B-45E6-4A38-A51E-B81388C97A11}"/>
              </a:ext>
            </a:extLst>
          </p:cNvPr>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75" name="图片 74">
            <a:extLst>
              <a:ext uri="{FF2B5EF4-FFF2-40B4-BE49-F238E27FC236}">
                <a16:creationId xmlns:a16="http://schemas.microsoft.com/office/drawing/2014/main" id="{B3BF1AC5-2186-4CD8-9240-3AE59579A69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1829954669"/>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两个人物介绍页">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34075"/>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pPr/>
              <a:t>‹#›</a:t>
            </a:fld>
            <a:endParaRPr lang="zh-CN" altLang="en-US" spc="90" dirty="0"/>
          </a:p>
        </p:txBody>
      </p:sp>
      <p:grpSp>
        <p:nvGrpSpPr>
          <p:cNvPr id="17" name="组合 16">
            <a:extLst>
              <a:ext uri="{FF2B5EF4-FFF2-40B4-BE49-F238E27FC236}">
                <a16:creationId xmlns:a16="http://schemas.microsoft.com/office/drawing/2014/main" id="{F9441E25-A4D9-4C69-9A31-F86F72431794}"/>
              </a:ext>
            </a:extLst>
          </p:cNvPr>
          <p:cNvGrpSpPr/>
          <p:nvPr userDrawn="1"/>
        </p:nvGrpSpPr>
        <p:grpSpPr>
          <a:xfrm>
            <a:off x="526108" y="47270"/>
            <a:ext cx="444827" cy="449060"/>
            <a:chOff x="5535168" y="881263"/>
            <a:chExt cx="1586880" cy="1601975"/>
          </a:xfrm>
          <a:solidFill>
            <a:schemeClr val="bg1"/>
          </a:solidFill>
        </p:grpSpPr>
        <p:sp>
          <p:nvSpPr>
            <p:cNvPr id="18" name="任意多边形: 形状 17">
              <a:extLst>
                <a:ext uri="{FF2B5EF4-FFF2-40B4-BE49-F238E27FC236}">
                  <a16:creationId xmlns:a16="http://schemas.microsoft.com/office/drawing/2014/main" id="{5514C2D6-E5C9-43ED-A2CD-7E5D450EA32E}"/>
                </a:ext>
              </a:extLst>
            </p:cNvPr>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19" name="任意多边形: 形状 18">
              <a:extLst>
                <a:ext uri="{FF2B5EF4-FFF2-40B4-BE49-F238E27FC236}">
                  <a16:creationId xmlns:a16="http://schemas.microsoft.com/office/drawing/2014/main" id="{8A0D3C90-807B-448A-A358-858D81371094}"/>
                </a:ext>
              </a:extLst>
            </p:cNvPr>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0" name="任意多边形: 形状 19">
              <a:extLst>
                <a:ext uri="{FF2B5EF4-FFF2-40B4-BE49-F238E27FC236}">
                  <a16:creationId xmlns:a16="http://schemas.microsoft.com/office/drawing/2014/main" id="{46A557D2-2350-4B86-A53D-FAC0FAFDBBEF}"/>
                </a:ext>
              </a:extLst>
            </p:cNvPr>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1" name="任意多边形: 形状 20">
              <a:extLst>
                <a:ext uri="{FF2B5EF4-FFF2-40B4-BE49-F238E27FC236}">
                  <a16:creationId xmlns:a16="http://schemas.microsoft.com/office/drawing/2014/main" id="{834CC750-49E1-45C4-A7A7-59F7B9CF996F}"/>
                </a:ext>
              </a:extLst>
            </p:cNvPr>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2" name="任意多边形: 形状 21">
              <a:extLst>
                <a:ext uri="{FF2B5EF4-FFF2-40B4-BE49-F238E27FC236}">
                  <a16:creationId xmlns:a16="http://schemas.microsoft.com/office/drawing/2014/main" id="{5C15F9F2-2413-4242-83AC-E07F023E8F31}"/>
                </a:ext>
              </a:extLst>
            </p:cNvPr>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3" name="任意多边形: 形状 22">
              <a:extLst>
                <a:ext uri="{FF2B5EF4-FFF2-40B4-BE49-F238E27FC236}">
                  <a16:creationId xmlns:a16="http://schemas.microsoft.com/office/drawing/2014/main" id="{DB46A0C0-BA61-4D1A-918A-628BFC80D105}"/>
                </a:ext>
              </a:extLst>
            </p:cNvPr>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4" name="任意多边形: 形状 23">
              <a:extLst>
                <a:ext uri="{FF2B5EF4-FFF2-40B4-BE49-F238E27FC236}">
                  <a16:creationId xmlns:a16="http://schemas.microsoft.com/office/drawing/2014/main" id="{73FB68CA-904D-4828-A8BF-37AB7B778780}"/>
                </a:ext>
              </a:extLst>
            </p:cNvPr>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5" name="任意多边形: 形状 24">
              <a:extLst>
                <a:ext uri="{FF2B5EF4-FFF2-40B4-BE49-F238E27FC236}">
                  <a16:creationId xmlns:a16="http://schemas.microsoft.com/office/drawing/2014/main" id="{03D4E530-7FD6-440C-ACBA-96365EE9C28E}"/>
                </a:ext>
              </a:extLst>
            </p:cNvPr>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6" name="任意多边形: 形状 25">
              <a:extLst>
                <a:ext uri="{FF2B5EF4-FFF2-40B4-BE49-F238E27FC236}">
                  <a16:creationId xmlns:a16="http://schemas.microsoft.com/office/drawing/2014/main" id="{476BF907-5686-4396-B014-A743621F1810}"/>
                </a:ext>
              </a:extLst>
            </p:cNvPr>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7" name="任意多边形: 形状 26">
              <a:extLst>
                <a:ext uri="{FF2B5EF4-FFF2-40B4-BE49-F238E27FC236}">
                  <a16:creationId xmlns:a16="http://schemas.microsoft.com/office/drawing/2014/main" id="{FFC1D7F1-EEA7-456C-B524-D4FC2911616F}"/>
                </a:ext>
              </a:extLst>
            </p:cNvPr>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8" name="任意多边形: 形状 27">
              <a:extLst>
                <a:ext uri="{FF2B5EF4-FFF2-40B4-BE49-F238E27FC236}">
                  <a16:creationId xmlns:a16="http://schemas.microsoft.com/office/drawing/2014/main" id="{6A42F607-AC4D-42CA-B114-A4FA01E7EA1A}"/>
                </a:ext>
              </a:extLst>
            </p:cNvPr>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9" name="任意多边形: 形状 28">
              <a:extLst>
                <a:ext uri="{FF2B5EF4-FFF2-40B4-BE49-F238E27FC236}">
                  <a16:creationId xmlns:a16="http://schemas.microsoft.com/office/drawing/2014/main" id="{1B5F5AD5-5A6A-4545-801E-FABF9C23ADB1}"/>
                </a:ext>
              </a:extLst>
            </p:cNvPr>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0" name="任意多边形: 形状 29">
              <a:extLst>
                <a:ext uri="{FF2B5EF4-FFF2-40B4-BE49-F238E27FC236}">
                  <a16:creationId xmlns:a16="http://schemas.microsoft.com/office/drawing/2014/main" id="{C4C51FAE-C13E-4D22-84A4-5C3D4C2B7285}"/>
                </a:ext>
              </a:extLst>
            </p:cNvPr>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1" name="任意多边形: 形状 30">
              <a:extLst>
                <a:ext uri="{FF2B5EF4-FFF2-40B4-BE49-F238E27FC236}">
                  <a16:creationId xmlns:a16="http://schemas.microsoft.com/office/drawing/2014/main" id="{8DDBDAFE-DC67-49CE-B8AA-97FEC07A6172}"/>
                </a:ext>
              </a:extLst>
            </p:cNvPr>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2" name="任意多边形: 形状 31">
              <a:extLst>
                <a:ext uri="{FF2B5EF4-FFF2-40B4-BE49-F238E27FC236}">
                  <a16:creationId xmlns:a16="http://schemas.microsoft.com/office/drawing/2014/main" id="{DC4B8DB7-9175-4650-8176-4A0AA973A96A}"/>
                </a:ext>
              </a:extLst>
            </p:cNvPr>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3" name="任意多边形: 形状 32">
              <a:extLst>
                <a:ext uri="{FF2B5EF4-FFF2-40B4-BE49-F238E27FC236}">
                  <a16:creationId xmlns:a16="http://schemas.microsoft.com/office/drawing/2014/main" id="{87DDC85C-87F3-4078-A97D-CB893A1B0622}"/>
                </a:ext>
              </a:extLst>
            </p:cNvPr>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4" name="任意多边形: 形状 33">
              <a:extLst>
                <a:ext uri="{FF2B5EF4-FFF2-40B4-BE49-F238E27FC236}">
                  <a16:creationId xmlns:a16="http://schemas.microsoft.com/office/drawing/2014/main" id="{F8969724-7D2D-43DB-B3CA-3970F7231828}"/>
                </a:ext>
              </a:extLst>
            </p:cNvPr>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5" name="任意多边形: 形状 34">
              <a:extLst>
                <a:ext uri="{FF2B5EF4-FFF2-40B4-BE49-F238E27FC236}">
                  <a16:creationId xmlns:a16="http://schemas.microsoft.com/office/drawing/2014/main" id="{87AA1356-7F9A-4E79-AB20-389D59CDC597}"/>
                </a:ext>
              </a:extLst>
            </p:cNvPr>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6" name="任意多边形: 形状 35">
              <a:extLst>
                <a:ext uri="{FF2B5EF4-FFF2-40B4-BE49-F238E27FC236}">
                  <a16:creationId xmlns:a16="http://schemas.microsoft.com/office/drawing/2014/main" id="{0BC61FFD-48A8-43A8-8601-49DF3EDD3658}"/>
                </a:ext>
              </a:extLst>
            </p:cNvPr>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7" name="任意多边形: 形状 36">
              <a:extLst>
                <a:ext uri="{FF2B5EF4-FFF2-40B4-BE49-F238E27FC236}">
                  <a16:creationId xmlns:a16="http://schemas.microsoft.com/office/drawing/2014/main" id="{B9040066-8590-43BF-945A-F095C13E765A}"/>
                </a:ext>
              </a:extLst>
            </p:cNvPr>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8" name="任意多边形: 形状 37">
              <a:extLst>
                <a:ext uri="{FF2B5EF4-FFF2-40B4-BE49-F238E27FC236}">
                  <a16:creationId xmlns:a16="http://schemas.microsoft.com/office/drawing/2014/main" id="{999A526F-D295-484E-A1F4-E0F2F7409120}"/>
                </a:ext>
              </a:extLst>
            </p:cNvPr>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9" name="任意多边形: 形状 38">
              <a:extLst>
                <a:ext uri="{FF2B5EF4-FFF2-40B4-BE49-F238E27FC236}">
                  <a16:creationId xmlns:a16="http://schemas.microsoft.com/office/drawing/2014/main" id="{4A82E047-D1DE-40EB-9F16-60DE3C4A91AD}"/>
                </a:ext>
              </a:extLst>
            </p:cNvPr>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0" name="任意多边形: 形状 39">
              <a:extLst>
                <a:ext uri="{FF2B5EF4-FFF2-40B4-BE49-F238E27FC236}">
                  <a16:creationId xmlns:a16="http://schemas.microsoft.com/office/drawing/2014/main" id="{AECE59D1-BBF3-4CC3-AF37-3EA75A9EE36E}"/>
                </a:ext>
              </a:extLst>
            </p:cNvPr>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1" name="任意多边形: 形状 40">
              <a:extLst>
                <a:ext uri="{FF2B5EF4-FFF2-40B4-BE49-F238E27FC236}">
                  <a16:creationId xmlns:a16="http://schemas.microsoft.com/office/drawing/2014/main" id="{15B86C3E-7BAB-4CE1-B488-292C9C0DF7DA}"/>
                </a:ext>
              </a:extLst>
            </p:cNvPr>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2" name="任意多边形: 形状 41">
              <a:extLst>
                <a:ext uri="{FF2B5EF4-FFF2-40B4-BE49-F238E27FC236}">
                  <a16:creationId xmlns:a16="http://schemas.microsoft.com/office/drawing/2014/main" id="{12438B02-0169-436B-A724-EB036C24111E}"/>
                </a:ext>
              </a:extLst>
            </p:cNvPr>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3" name="任意多边形: 形状 42">
              <a:extLst>
                <a:ext uri="{FF2B5EF4-FFF2-40B4-BE49-F238E27FC236}">
                  <a16:creationId xmlns:a16="http://schemas.microsoft.com/office/drawing/2014/main" id="{96E3F777-DAB4-4119-A109-47DB92D955E3}"/>
                </a:ext>
              </a:extLst>
            </p:cNvPr>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4" name="任意多边形: 形状 43">
              <a:extLst>
                <a:ext uri="{FF2B5EF4-FFF2-40B4-BE49-F238E27FC236}">
                  <a16:creationId xmlns:a16="http://schemas.microsoft.com/office/drawing/2014/main" id="{3BB26A3C-A550-4A86-9B3F-0E98DC37DAB1}"/>
                </a:ext>
              </a:extLst>
            </p:cNvPr>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5" name="任意多边形: 形状 44">
              <a:extLst>
                <a:ext uri="{FF2B5EF4-FFF2-40B4-BE49-F238E27FC236}">
                  <a16:creationId xmlns:a16="http://schemas.microsoft.com/office/drawing/2014/main" id="{4203088E-E060-4DCD-8D7C-B6DD45A32228}"/>
                </a:ext>
              </a:extLst>
            </p:cNvPr>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6" name="任意多边形: 形状 45">
              <a:extLst>
                <a:ext uri="{FF2B5EF4-FFF2-40B4-BE49-F238E27FC236}">
                  <a16:creationId xmlns:a16="http://schemas.microsoft.com/office/drawing/2014/main" id="{CB5F4059-616A-4960-A239-F38822B0CC41}"/>
                </a:ext>
              </a:extLst>
            </p:cNvPr>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7" name="任意多边形: 形状 46">
              <a:extLst>
                <a:ext uri="{FF2B5EF4-FFF2-40B4-BE49-F238E27FC236}">
                  <a16:creationId xmlns:a16="http://schemas.microsoft.com/office/drawing/2014/main" id="{929B6E0B-A948-4609-95F0-2F54A02BF58E}"/>
                </a:ext>
              </a:extLst>
            </p:cNvPr>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8" name="任意多边形: 形状 47">
              <a:extLst>
                <a:ext uri="{FF2B5EF4-FFF2-40B4-BE49-F238E27FC236}">
                  <a16:creationId xmlns:a16="http://schemas.microsoft.com/office/drawing/2014/main" id="{539582C4-6AF1-4C4A-AA5A-83EF1F9F5928}"/>
                </a:ext>
              </a:extLst>
            </p:cNvPr>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9" name="任意多边形: 形状 48">
              <a:extLst>
                <a:ext uri="{FF2B5EF4-FFF2-40B4-BE49-F238E27FC236}">
                  <a16:creationId xmlns:a16="http://schemas.microsoft.com/office/drawing/2014/main" id="{19DE4FE9-30CA-4CBF-B42B-4EA608B82BDC}"/>
                </a:ext>
              </a:extLst>
            </p:cNvPr>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50" name="任意多边形: 形状 49">
              <a:extLst>
                <a:ext uri="{FF2B5EF4-FFF2-40B4-BE49-F238E27FC236}">
                  <a16:creationId xmlns:a16="http://schemas.microsoft.com/office/drawing/2014/main" id="{A8392DEA-9B4A-4551-85F1-D32ED9B6673F}"/>
                </a:ext>
              </a:extLst>
            </p:cNvPr>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latin typeface="+mj-ea"/>
                <a:ea typeface="+mj-ea"/>
              </a:endParaRPr>
            </a:p>
          </p:txBody>
        </p:sp>
      </p:grpSp>
      <p:cxnSp>
        <p:nvCxnSpPr>
          <p:cNvPr id="150" name="直接连接符 149">
            <a:extLst>
              <a:ext uri="{FF2B5EF4-FFF2-40B4-BE49-F238E27FC236}">
                <a16:creationId xmlns:a16="http://schemas.microsoft.com/office/drawing/2014/main" id="{9DCE86FF-6A68-4339-8C2A-B2914A115FCA}"/>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a:extLst>
              <a:ext uri="{FF2B5EF4-FFF2-40B4-BE49-F238E27FC236}">
                <a16:creationId xmlns:a16="http://schemas.microsoft.com/office/drawing/2014/main" id="{7BE459E4-E734-43C4-B2DC-826F63375875}"/>
              </a:ext>
            </a:extLst>
          </p:cNvPr>
          <p:cNvSpPr/>
          <p:nvPr userDrawn="1"/>
        </p:nvSpPr>
        <p:spPr>
          <a:xfrm>
            <a:off x="0" y="56265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2" name="矩形 51">
            <a:extLst>
              <a:ext uri="{FF2B5EF4-FFF2-40B4-BE49-F238E27FC236}">
                <a16:creationId xmlns:a16="http://schemas.microsoft.com/office/drawing/2014/main" id="{17B0B0AB-3FEC-4D0D-AA1E-52F202EAD89D}"/>
              </a:ext>
            </a:extLst>
          </p:cNvPr>
          <p:cNvSpPr/>
          <p:nvPr userDrawn="1"/>
        </p:nvSpPr>
        <p:spPr>
          <a:xfrm>
            <a:off x="0" y="543601"/>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C03CD643-F3EF-4B7D-9EE7-9E72596768B7}"/>
              </a:ext>
            </a:extLst>
          </p:cNvPr>
          <p:cNvSpPr/>
          <p:nvPr userDrawn="1"/>
        </p:nvSpPr>
        <p:spPr>
          <a:xfrm>
            <a:off x="1321835" y="4726023"/>
            <a:ext cx="9523643" cy="1400498"/>
          </a:xfrm>
          <a:prstGeom prst="rect">
            <a:avLst/>
          </a:prstGeom>
          <a:solidFill>
            <a:srgbClr val="FF9900"/>
          </a:solidFill>
          <a:ln>
            <a:noFill/>
          </a:ln>
          <a:effectLst>
            <a:outerShdw blurRad="457200" dist="38100" dir="5400000" algn="t"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任意多边形: 形状 57">
            <a:extLst>
              <a:ext uri="{FF2B5EF4-FFF2-40B4-BE49-F238E27FC236}">
                <a16:creationId xmlns:a16="http://schemas.microsoft.com/office/drawing/2014/main" id="{49DC5AB1-A266-452B-89B0-F7D0D2D5BEF2}"/>
              </a:ext>
            </a:extLst>
          </p:cNvPr>
          <p:cNvSpPr/>
          <p:nvPr userDrawn="1"/>
        </p:nvSpPr>
        <p:spPr>
          <a:xfrm flipH="1">
            <a:off x="1321835" y="1813592"/>
            <a:ext cx="9548330" cy="4155455"/>
          </a:xfrm>
          <a:custGeom>
            <a:avLst/>
            <a:gdLst>
              <a:gd name="connsiteX0" fmla="*/ 5551166 w 9548330"/>
              <a:gd name="connsiteY0" fmla="*/ 0 h 4155455"/>
              <a:gd name="connsiteX1" fmla="*/ 2527283 w 9548330"/>
              <a:gd name="connsiteY1" fmla="*/ 0 h 4155455"/>
              <a:gd name="connsiteX2" fmla="*/ 2527284 w 9548330"/>
              <a:gd name="connsiteY2" fmla="*/ 1 h 4155455"/>
              <a:gd name="connsiteX3" fmla="*/ 0 w 9548330"/>
              <a:gd name="connsiteY3" fmla="*/ 1 h 4155455"/>
              <a:gd name="connsiteX4" fmla="*/ 0 w 9548330"/>
              <a:gd name="connsiteY4" fmla="*/ 602362 h 4155455"/>
              <a:gd name="connsiteX5" fmla="*/ 0 w 9548330"/>
              <a:gd name="connsiteY5" fmla="*/ 1269230 h 4155455"/>
              <a:gd name="connsiteX6" fmla="*/ 0 w 9548330"/>
              <a:gd name="connsiteY6" fmla="*/ 4155455 h 4155455"/>
              <a:gd name="connsiteX7" fmla="*/ 9548330 w 9548330"/>
              <a:gd name="connsiteY7" fmla="*/ 4155455 h 4155455"/>
              <a:gd name="connsiteX8" fmla="*/ 9548330 w 9548330"/>
              <a:gd name="connsiteY8" fmla="*/ 602362 h 4155455"/>
              <a:gd name="connsiteX9" fmla="*/ 5930503 w 9548330"/>
              <a:gd name="connsiteY9" fmla="*/ 602362 h 4155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548330" h="4155455">
                <a:moveTo>
                  <a:pt x="5551166" y="0"/>
                </a:moveTo>
                <a:lnTo>
                  <a:pt x="2527283" y="0"/>
                </a:lnTo>
                <a:lnTo>
                  <a:pt x="2527284" y="1"/>
                </a:lnTo>
                <a:lnTo>
                  <a:pt x="0" y="1"/>
                </a:lnTo>
                <a:lnTo>
                  <a:pt x="0" y="602362"/>
                </a:lnTo>
                <a:lnTo>
                  <a:pt x="0" y="1269230"/>
                </a:lnTo>
                <a:lnTo>
                  <a:pt x="0" y="4155455"/>
                </a:lnTo>
                <a:lnTo>
                  <a:pt x="9548330" y="4155455"/>
                </a:lnTo>
                <a:lnTo>
                  <a:pt x="9548330" y="602362"/>
                </a:lnTo>
                <a:lnTo>
                  <a:pt x="5930503" y="602362"/>
                </a:lnTo>
                <a:close/>
              </a:path>
            </a:pathLst>
          </a:custGeom>
          <a:solidFill>
            <a:schemeClr val="accent1"/>
          </a:solidFill>
          <a:ln>
            <a:noFill/>
          </a:ln>
          <a:effectLst>
            <a:outerShdw blurRad="673100" dist="38100" dir="5400000" algn="t"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图片占位符 6">
            <a:extLst>
              <a:ext uri="{FF2B5EF4-FFF2-40B4-BE49-F238E27FC236}">
                <a16:creationId xmlns:a16="http://schemas.microsoft.com/office/drawing/2014/main" id="{405F4895-8066-45F6-8AE7-AF154016AE68}"/>
              </a:ext>
            </a:extLst>
          </p:cNvPr>
          <p:cNvSpPr>
            <a:spLocks noGrp="1"/>
          </p:cNvSpPr>
          <p:nvPr>
            <p:ph type="pic" sz="quarter" idx="13"/>
          </p:nvPr>
        </p:nvSpPr>
        <p:spPr>
          <a:xfrm>
            <a:off x="1545866" y="1469524"/>
            <a:ext cx="3129322" cy="4499476"/>
          </a:xfrm>
          <a:ln w="44450">
            <a:solidFill>
              <a:schemeClr val="bg1"/>
            </a:solidFill>
          </a:ln>
          <a:effectLst>
            <a:outerShdw blurRad="63500" sx="102000" sy="102000" algn="ctr" rotWithShape="0">
              <a:prstClr val="black">
                <a:alpha val="20000"/>
              </a:prstClr>
            </a:outerShdw>
          </a:effectLst>
        </p:spPr>
        <p:txBody>
          <a:bodyPr/>
          <a:lstStyle/>
          <a:p>
            <a:endParaRPr lang="zh-CN" altLang="en-US"/>
          </a:p>
        </p:txBody>
      </p:sp>
      <p:sp>
        <p:nvSpPr>
          <p:cNvPr id="55" name="矩形 54">
            <a:extLst>
              <a:ext uri="{FF2B5EF4-FFF2-40B4-BE49-F238E27FC236}">
                <a16:creationId xmlns:a16="http://schemas.microsoft.com/office/drawing/2014/main" id="{445FE379-A9F1-4085-86AC-74255CB96861}"/>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a:extLst>
              <a:ext uri="{FF2B5EF4-FFF2-40B4-BE49-F238E27FC236}">
                <a16:creationId xmlns:a16="http://schemas.microsoft.com/office/drawing/2014/main" id="{2B3DB135-122C-4BA1-8E06-71035BFE8BFC}"/>
              </a:ext>
            </a:extLst>
          </p:cNvPr>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59" name="图片 58">
            <a:extLst>
              <a:ext uri="{FF2B5EF4-FFF2-40B4-BE49-F238E27FC236}">
                <a16:creationId xmlns:a16="http://schemas.microsoft.com/office/drawing/2014/main" id="{826B3AA4-8404-42D0-A783-411B84A104E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3542704005"/>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9_空白">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pPr/>
              <a:t>‹#›</a:t>
            </a:fld>
            <a:endParaRPr lang="zh-CN" altLang="en-US" spc="90" dirty="0"/>
          </a:p>
        </p:txBody>
      </p:sp>
      <p:cxnSp>
        <p:nvCxnSpPr>
          <p:cNvPr id="150" name="直接连接符 149">
            <a:extLst>
              <a:ext uri="{FF2B5EF4-FFF2-40B4-BE49-F238E27FC236}">
                <a16:creationId xmlns:a16="http://schemas.microsoft.com/office/drawing/2014/main" id="{9DCE86FF-6A68-4339-8C2A-B2914A115FCA}"/>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a:extLst>
              <a:ext uri="{FF2B5EF4-FFF2-40B4-BE49-F238E27FC236}">
                <a16:creationId xmlns:a16="http://schemas.microsoft.com/office/drawing/2014/main" id="{7BE459E4-E734-43C4-B2DC-826F63375875}"/>
              </a:ext>
            </a:extLst>
          </p:cNvPr>
          <p:cNvSpPr/>
          <p:nvPr userDrawn="1"/>
        </p:nvSpPr>
        <p:spPr>
          <a:xfrm>
            <a:off x="0" y="553126"/>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17B0B0AB-3FEC-4D0D-AA1E-52F202EAD89D}"/>
              </a:ext>
            </a:extLst>
          </p:cNvPr>
          <p:cNvSpPr/>
          <p:nvPr userDrawn="1"/>
        </p:nvSpPr>
        <p:spPr>
          <a:xfrm>
            <a:off x="0" y="543601"/>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3" name="直接连接符 52">
            <a:extLst>
              <a:ext uri="{FF2B5EF4-FFF2-40B4-BE49-F238E27FC236}">
                <a16:creationId xmlns:a16="http://schemas.microsoft.com/office/drawing/2014/main" id="{010AFA96-A744-476E-B52F-E2097550CABF}"/>
              </a:ext>
            </a:extLst>
          </p:cNvPr>
          <p:cNvCxnSpPr>
            <a:cxnSpLocks/>
          </p:cNvCxnSpPr>
          <p:nvPr userDrawn="1"/>
        </p:nvCxnSpPr>
        <p:spPr>
          <a:xfrm>
            <a:off x="3516086" y="1840738"/>
            <a:ext cx="7837714" cy="0"/>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ED71F6B3-3077-4093-B386-434AF6351A67}"/>
              </a:ext>
            </a:extLst>
          </p:cNvPr>
          <p:cNvCxnSpPr>
            <a:cxnSpLocks/>
          </p:cNvCxnSpPr>
          <p:nvPr userDrawn="1"/>
        </p:nvCxnSpPr>
        <p:spPr>
          <a:xfrm>
            <a:off x="11335512" y="1840738"/>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E59EC8D2-DC73-4D64-9D45-02FA0A5F57CA}"/>
              </a:ext>
            </a:extLst>
          </p:cNvPr>
          <p:cNvCxnSpPr>
            <a:cxnSpLocks/>
          </p:cNvCxnSpPr>
          <p:nvPr userDrawn="1"/>
        </p:nvCxnSpPr>
        <p:spPr>
          <a:xfrm>
            <a:off x="3537858" y="1840738"/>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7EA867FA-6F2C-4CF6-9F70-7F5314F8B0D3}"/>
              </a:ext>
            </a:extLst>
          </p:cNvPr>
          <p:cNvCxnSpPr>
            <a:cxnSpLocks/>
          </p:cNvCxnSpPr>
          <p:nvPr userDrawn="1"/>
        </p:nvCxnSpPr>
        <p:spPr>
          <a:xfrm flipH="1">
            <a:off x="838200" y="4211054"/>
            <a:ext cx="7837714" cy="0"/>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808FFE69-951E-41FA-853C-56FF01EA0493}"/>
              </a:ext>
            </a:extLst>
          </p:cNvPr>
          <p:cNvCxnSpPr>
            <a:cxnSpLocks/>
          </p:cNvCxnSpPr>
          <p:nvPr userDrawn="1"/>
        </p:nvCxnSpPr>
        <p:spPr>
          <a:xfrm flipH="1">
            <a:off x="856488" y="4211054"/>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22F1B3BB-C429-421C-AC32-E9F7E0E9B879}"/>
              </a:ext>
            </a:extLst>
          </p:cNvPr>
          <p:cNvCxnSpPr>
            <a:cxnSpLocks/>
          </p:cNvCxnSpPr>
          <p:nvPr userDrawn="1"/>
        </p:nvCxnSpPr>
        <p:spPr>
          <a:xfrm flipH="1">
            <a:off x="8654142" y="4211054"/>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sp>
        <p:nvSpPr>
          <p:cNvPr id="7" name="图片占位符 6">
            <a:extLst>
              <a:ext uri="{FF2B5EF4-FFF2-40B4-BE49-F238E27FC236}">
                <a16:creationId xmlns:a16="http://schemas.microsoft.com/office/drawing/2014/main" id="{EBB06C99-9276-46EA-A57F-50CD35916014}"/>
              </a:ext>
            </a:extLst>
          </p:cNvPr>
          <p:cNvSpPr>
            <a:spLocks noGrp="1"/>
          </p:cNvSpPr>
          <p:nvPr>
            <p:ph type="pic" sz="quarter" idx="13"/>
          </p:nvPr>
        </p:nvSpPr>
        <p:spPr>
          <a:xfrm>
            <a:off x="1079635" y="3718568"/>
            <a:ext cx="1652189" cy="2439977"/>
          </a:xfrm>
          <a:ln w="44450">
            <a:solidFill>
              <a:schemeClr val="bg1"/>
            </a:solidFill>
          </a:ln>
          <a:effectLst>
            <a:outerShdw blurRad="63500" sx="102000" sy="102000" algn="ctr" rotWithShape="0">
              <a:prstClr val="black">
                <a:alpha val="20000"/>
              </a:prstClr>
            </a:outerShdw>
          </a:effectLst>
        </p:spPr>
        <p:txBody>
          <a:bodyPr/>
          <a:lstStyle/>
          <a:p>
            <a:endParaRPr lang="zh-CN" altLang="en-US"/>
          </a:p>
        </p:txBody>
      </p:sp>
      <p:sp>
        <p:nvSpPr>
          <p:cNvPr id="66" name="图片占位符 6">
            <a:extLst>
              <a:ext uri="{FF2B5EF4-FFF2-40B4-BE49-F238E27FC236}">
                <a16:creationId xmlns:a16="http://schemas.microsoft.com/office/drawing/2014/main" id="{DFE32735-600E-4559-9C3E-B7EEC1B307D7}"/>
              </a:ext>
            </a:extLst>
          </p:cNvPr>
          <p:cNvSpPr>
            <a:spLocks noGrp="1"/>
          </p:cNvSpPr>
          <p:nvPr>
            <p:ph type="pic" sz="quarter" idx="14"/>
          </p:nvPr>
        </p:nvSpPr>
        <p:spPr>
          <a:xfrm>
            <a:off x="9469319" y="1348252"/>
            <a:ext cx="1652189" cy="2439977"/>
          </a:xfrm>
          <a:ln w="44450">
            <a:solidFill>
              <a:schemeClr val="bg1"/>
            </a:solidFill>
          </a:ln>
          <a:effectLst>
            <a:outerShdw blurRad="63500" sx="102000" sy="102000" algn="ctr" rotWithShape="0">
              <a:prstClr val="black">
                <a:alpha val="20000"/>
              </a:prstClr>
            </a:outerShdw>
          </a:effectLst>
        </p:spPr>
        <p:txBody>
          <a:bodyPr/>
          <a:lstStyle/>
          <a:p>
            <a:endParaRPr lang="zh-CN" altLang="en-US"/>
          </a:p>
        </p:txBody>
      </p:sp>
      <p:sp>
        <p:nvSpPr>
          <p:cNvPr id="61" name="矩形 60">
            <a:extLst>
              <a:ext uri="{FF2B5EF4-FFF2-40B4-BE49-F238E27FC236}">
                <a16:creationId xmlns:a16="http://schemas.microsoft.com/office/drawing/2014/main" id="{F27A2E3B-7E01-49E3-A2B2-B236264640E5}"/>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a:extLst>
              <a:ext uri="{FF2B5EF4-FFF2-40B4-BE49-F238E27FC236}">
                <a16:creationId xmlns:a16="http://schemas.microsoft.com/office/drawing/2014/main" id="{73B662E5-38F4-420A-8A84-24F7947786B7}"/>
              </a:ext>
            </a:extLst>
          </p:cNvPr>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7" name="图片 66">
            <a:extLst>
              <a:ext uri="{FF2B5EF4-FFF2-40B4-BE49-F238E27FC236}">
                <a16:creationId xmlns:a16="http://schemas.microsoft.com/office/drawing/2014/main" id="{2026659A-5D16-4404-A427-210D357B6DB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1465432858"/>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空白">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63C177A9-C3D0-4FC0-9E19-991103A4C82D}"/>
              </a:ext>
            </a:extLst>
          </p:cNvPr>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pPr/>
              <a:t>‹#›</a:t>
            </a:fld>
            <a:endParaRPr lang="zh-CN" altLang="en-US" spc="90" dirty="0"/>
          </a:p>
        </p:txBody>
      </p:sp>
      <p:cxnSp>
        <p:nvCxnSpPr>
          <p:cNvPr id="150" name="直接连接符 149">
            <a:extLst>
              <a:ext uri="{FF2B5EF4-FFF2-40B4-BE49-F238E27FC236}">
                <a16:creationId xmlns:a16="http://schemas.microsoft.com/office/drawing/2014/main" id="{9DCE86FF-6A68-4339-8C2A-B2914A115FCA}"/>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a:extLst>
              <a:ext uri="{FF2B5EF4-FFF2-40B4-BE49-F238E27FC236}">
                <a16:creationId xmlns:a16="http://schemas.microsoft.com/office/drawing/2014/main" id="{7BE459E4-E734-43C4-B2DC-826F63375875}"/>
              </a:ext>
            </a:extLst>
          </p:cNvPr>
          <p:cNvSpPr/>
          <p:nvPr userDrawn="1"/>
        </p:nvSpPr>
        <p:spPr>
          <a:xfrm>
            <a:off x="0" y="553126"/>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17B0B0AB-3FEC-4D0D-AA1E-52F202EAD89D}"/>
              </a:ext>
            </a:extLst>
          </p:cNvPr>
          <p:cNvSpPr/>
          <p:nvPr userDrawn="1"/>
        </p:nvSpPr>
        <p:spPr>
          <a:xfrm>
            <a:off x="0" y="534076"/>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a:extLst>
              <a:ext uri="{FF2B5EF4-FFF2-40B4-BE49-F238E27FC236}">
                <a16:creationId xmlns:a16="http://schemas.microsoft.com/office/drawing/2014/main" id="{9FFD8859-7565-49B6-B7CF-2FC44ABD0C94}"/>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a:extLst>
              <a:ext uri="{FF2B5EF4-FFF2-40B4-BE49-F238E27FC236}">
                <a16:creationId xmlns:a16="http://schemas.microsoft.com/office/drawing/2014/main" id="{A637E8D8-3A73-4095-B316-0C94F087C107}"/>
              </a:ext>
            </a:extLst>
          </p:cNvPr>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lumMod val="65000"/>
                </a:schemeClr>
              </a:solidFill>
              <a:latin typeface="+mj-ea"/>
              <a:ea typeface="+mj-ea"/>
            </a:endParaRPr>
          </a:p>
        </p:txBody>
      </p:sp>
      <p:pic>
        <p:nvPicPr>
          <p:cNvPr id="62" name="图片 61">
            <a:extLst>
              <a:ext uri="{FF2B5EF4-FFF2-40B4-BE49-F238E27FC236}">
                <a16:creationId xmlns:a16="http://schemas.microsoft.com/office/drawing/2014/main" id="{C2E64E8D-6922-420C-AB60-87C1E6BB834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1119657303"/>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_空白">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63C177A9-C3D0-4FC0-9E19-991103A4C82D}"/>
              </a:ext>
            </a:extLst>
          </p:cNvPr>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pPr/>
              <a:t>‹#›</a:t>
            </a:fld>
            <a:endParaRPr lang="zh-CN" altLang="en-US" spc="90" dirty="0"/>
          </a:p>
        </p:txBody>
      </p:sp>
      <p:cxnSp>
        <p:nvCxnSpPr>
          <p:cNvPr id="150" name="直接连接符 149">
            <a:extLst>
              <a:ext uri="{FF2B5EF4-FFF2-40B4-BE49-F238E27FC236}">
                <a16:creationId xmlns:a16="http://schemas.microsoft.com/office/drawing/2014/main" id="{9DCE86FF-6A68-4339-8C2A-B2914A115FCA}"/>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a:extLst>
              <a:ext uri="{FF2B5EF4-FFF2-40B4-BE49-F238E27FC236}">
                <a16:creationId xmlns:a16="http://schemas.microsoft.com/office/drawing/2014/main" id="{7BE459E4-E734-43C4-B2DC-826F63375875}"/>
              </a:ext>
            </a:extLst>
          </p:cNvPr>
          <p:cNvSpPr/>
          <p:nvPr userDrawn="1"/>
        </p:nvSpPr>
        <p:spPr>
          <a:xfrm>
            <a:off x="0" y="56265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17B0B0AB-3FEC-4D0D-AA1E-52F202EAD89D}"/>
              </a:ext>
            </a:extLst>
          </p:cNvPr>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a:extLst>
              <a:ext uri="{FF2B5EF4-FFF2-40B4-BE49-F238E27FC236}">
                <a16:creationId xmlns:a16="http://schemas.microsoft.com/office/drawing/2014/main" id="{5A3B7F53-62BF-4CC3-AE22-78D85943E788}"/>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a:extLst>
              <a:ext uri="{FF2B5EF4-FFF2-40B4-BE49-F238E27FC236}">
                <a16:creationId xmlns:a16="http://schemas.microsoft.com/office/drawing/2014/main" id="{A1276009-8A1D-4E5D-AFD3-AB5E0C7CC2A0}"/>
              </a:ext>
            </a:extLst>
          </p:cNvPr>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2" name="图片 61">
            <a:extLst>
              <a:ext uri="{FF2B5EF4-FFF2-40B4-BE49-F238E27FC236}">
                <a16:creationId xmlns:a16="http://schemas.microsoft.com/office/drawing/2014/main" id="{B657AF78-59B7-4B51-8B3D-17C0642A0B4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3294044631"/>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450B72A8-9A52-4244-BFF9-2D4A8537E15B}"/>
              </a:ext>
            </a:extLst>
          </p:cNvPr>
          <p:cNvSpPr/>
          <p:nvPr userDrawn="1"/>
        </p:nvSpPr>
        <p:spPr>
          <a:xfrm>
            <a:off x="0" y="-1"/>
            <a:ext cx="12192000" cy="6858001"/>
          </a:xfrm>
          <a:prstGeom prst="rect">
            <a:avLst/>
          </a:prstGeom>
          <a:blipFill dpi="0" rotWithShape="1">
            <a:blip r:embed="rId2">
              <a:alphaModFix amt="7000"/>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a:extLst>
              <a:ext uri="{FF2B5EF4-FFF2-40B4-BE49-F238E27FC236}">
                <a16:creationId xmlns:a16="http://schemas.microsoft.com/office/drawing/2014/main" id="{FCF93703-A6A8-4A7A-863B-4C027FCE3116}"/>
              </a:ext>
            </a:extLst>
          </p:cNvPr>
          <p:cNvSpPr/>
          <p:nvPr userDrawn="1"/>
        </p:nvSpPr>
        <p:spPr>
          <a:xfrm>
            <a:off x="0" y="0"/>
            <a:ext cx="12192000" cy="6858000"/>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065318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bg>
      <p:bgPr>
        <a:solidFill>
          <a:srgbClr val="9B0D14">
            <a:alpha val="90000"/>
          </a:srgb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5603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过渡页">
    <p:bg>
      <p:bgPr>
        <a:solidFill>
          <a:schemeClr val="accent1"/>
        </a:solidFill>
        <a:effectLst/>
      </p:bgPr>
    </p:bg>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5881023D-012E-4710-9F3D-C5B6A6B0305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0256"/>
          <a:stretch/>
        </p:blipFill>
        <p:spPr>
          <a:xfrm>
            <a:off x="-1" y="-1"/>
            <a:ext cx="12191999" cy="6858001"/>
          </a:xfrm>
          <a:prstGeom prst="rect">
            <a:avLst/>
          </a:prstGeom>
        </p:spPr>
      </p:pic>
      <p:sp>
        <p:nvSpPr>
          <p:cNvPr id="4" name="矩形 3">
            <a:extLst>
              <a:ext uri="{FF2B5EF4-FFF2-40B4-BE49-F238E27FC236}">
                <a16:creationId xmlns:a16="http://schemas.microsoft.com/office/drawing/2014/main" id="{9F03241A-D8D3-4C14-9419-AA810C46E894}"/>
              </a:ext>
            </a:extLst>
          </p:cNvPr>
          <p:cNvSpPr/>
          <p:nvPr userDrawn="1"/>
        </p:nvSpPr>
        <p:spPr>
          <a:xfrm>
            <a:off x="0" y="0"/>
            <a:ext cx="12192000" cy="6857999"/>
          </a:xfrm>
          <a:prstGeom prst="rect">
            <a:avLst/>
          </a:prstGeom>
          <a:gradFill>
            <a:gsLst>
              <a:gs pos="0">
                <a:schemeClr val="accent1"/>
              </a:gs>
              <a:gs pos="100000">
                <a:schemeClr val="accent1">
                  <a:alpha val="7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37342CA0-2BA5-400E-8B53-78AB671D4BF1}"/>
              </a:ext>
            </a:extLst>
          </p:cNvPr>
          <p:cNvGrpSpPr/>
          <p:nvPr userDrawn="1"/>
        </p:nvGrpSpPr>
        <p:grpSpPr>
          <a:xfrm>
            <a:off x="0" y="1741717"/>
            <a:ext cx="12192000" cy="3294057"/>
            <a:chOff x="0" y="1670588"/>
            <a:chExt cx="12192000" cy="3516825"/>
          </a:xfrm>
        </p:grpSpPr>
        <p:sp>
          <p:nvSpPr>
            <p:cNvPr id="64" name="矩形 63">
              <a:extLst>
                <a:ext uri="{FF2B5EF4-FFF2-40B4-BE49-F238E27FC236}">
                  <a16:creationId xmlns:a16="http://schemas.microsoft.com/office/drawing/2014/main" id="{8ECB5C17-A4CB-4A3B-827C-BBA4C3504BE8}"/>
                </a:ext>
              </a:extLst>
            </p:cNvPr>
            <p:cNvSpPr/>
            <p:nvPr userDrawn="1"/>
          </p:nvSpPr>
          <p:spPr>
            <a:xfrm>
              <a:off x="0" y="1670588"/>
              <a:ext cx="12192000" cy="3516825"/>
            </a:xfrm>
            <a:prstGeom prst="rect">
              <a:avLst/>
            </a:prstGeom>
            <a:solidFill>
              <a:srgbClr val="FF9900"/>
            </a:solidFill>
            <a:ln>
              <a:noFill/>
            </a:ln>
            <a:effectLst>
              <a:outerShdw blurRad="2921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 name="矩形 5">
              <a:extLst>
                <a:ext uri="{FF2B5EF4-FFF2-40B4-BE49-F238E27FC236}">
                  <a16:creationId xmlns:a16="http://schemas.microsoft.com/office/drawing/2014/main" id="{97333983-8D1F-4DA8-B9F0-A692D3968716}"/>
                </a:ext>
              </a:extLst>
            </p:cNvPr>
            <p:cNvSpPr/>
            <p:nvPr userDrawn="1"/>
          </p:nvSpPr>
          <p:spPr>
            <a:xfrm>
              <a:off x="0" y="1776046"/>
              <a:ext cx="12192000" cy="3305908"/>
            </a:xfrm>
            <a:prstGeom prst="rect">
              <a:avLst/>
            </a:prstGeom>
            <a:solidFill>
              <a:schemeClr val="bg1"/>
            </a:solidFill>
            <a:ln>
              <a:noFill/>
            </a:ln>
            <a:effectLst>
              <a:outerShdw blurRad="2921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60" name="组合 59">
            <a:extLst>
              <a:ext uri="{FF2B5EF4-FFF2-40B4-BE49-F238E27FC236}">
                <a16:creationId xmlns:a16="http://schemas.microsoft.com/office/drawing/2014/main" id="{086DE710-A034-490B-9DF5-F1E5EA17083A}"/>
              </a:ext>
            </a:extLst>
          </p:cNvPr>
          <p:cNvGrpSpPr/>
          <p:nvPr userDrawn="1"/>
        </p:nvGrpSpPr>
        <p:grpSpPr>
          <a:xfrm>
            <a:off x="4936352" y="6468762"/>
            <a:ext cx="2319296" cy="261610"/>
            <a:chOff x="4936352" y="6468762"/>
            <a:chExt cx="2319296" cy="261610"/>
          </a:xfrm>
        </p:grpSpPr>
        <p:sp>
          <p:nvSpPr>
            <p:cNvPr id="56" name="文本框 55">
              <a:extLst>
                <a:ext uri="{FF2B5EF4-FFF2-40B4-BE49-F238E27FC236}">
                  <a16:creationId xmlns:a16="http://schemas.microsoft.com/office/drawing/2014/main" id="{6D35E252-5A28-4148-BD15-FC4B4BDCC3CC}"/>
                </a:ext>
              </a:extLst>
            </p:cNvPr>
            <p:cNvSpPr txBox="1"/>
            <p:nvPr userDrawn="1"/>
          </p:nvSpPr>
          <p:spPr>
            <a:xfrm>
              <a:off x="5245451" y="6468762"/>
              <a:ext cx="1701107" cy="261610"/>
            </a:xfrm>
            <a:prstGeom prst="rect">
              <a:avLst/>
            </a:prstGeom>
            <a:noFill/>
          </p:spPr>
          <p:txBody>
            <a:bodyPr wrap="none" rtlCol="0">
              <a:spAutoFit/>
            </a:bodyPr>
            <a:lstStyle/>
            <a:p>
              <a:pPr algn="ctr"/>
              <a:r>
                <a:rPr lang="zh-CN" altLang="en-US" sz="1100" spc="300" dirty="0">
                  <a:solidFill>
                    <a:schemeClr val="bg1"/>
                  </a:solidFill>
                  <a:latin typeface="+mn-ea"/>
                  <a:ea typeface="+mn-ea"/>
                </a:rPr>
                <a:t>志存高远 责任为先</a:t>
              </a:r>
            </a:p>
          </p:txBody>
        </p:sp>
        <p:grpSp>
          <p:nvGrpSpPr>
            <p:cNvPr id="59" name="组合 58">
              <a:extLst>
                <a:ext uri="{FF2B5EF4-FFF2-40B4-BE49-F238E27FC236}">
                  <a16:creationId xmlns:a16="http://schemas.microsoft.com/office/drawing/2014/main" id="{D07BA768-334F-4D14-A497-D85CA8BAFC55}"/>
                </a:ext>
              </a:extLst>
            </p:cNvPr>
            <p:cNvGrpSpPr/>
            <p:nvPr userDrawn="1"/>
          </p:nvGrpSpPr>
          <p:grpSpPr>
            <a:xfrm>
              <a:off x="4936352" y="6592514"/>
              <a:ext cx="2319296" cy="0"/>
              <a:chOff x="4913990" y="6592514"/>
              <a:chExt cx="2319296" cy="0"/>
            </a:xfrm>
          </p:grpSpPr>
          <p:cxnSp>
            <p:nvCxnSpPr>
              <p:cNvPr id="57" name="直接连接符 56">
                <a:extLst>
                  <a:ext uri="{FF2B5EF4-FFF2-40B4-BE49-F238E27FC236}">
                    <a16:creationId xmlns:a16="http://schemas.microsoft.com/office/drawing/2014/main" id="{E7CF5E82-60FB-4637-A583-2206F9FDC66A}"/>
                  </a:ext>
                </a:extLst>
              </p:cNvPr>
              <p:cNvCxnSpPr/>
              <p:nvPr userDrawn="1"/>
            </p:nvCxnSpPr>
            <p:spPr>
              <a:xfrm>
                <a:off x="4913990" y="6592514"/>
                <a:ext cx="29154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C4C69F77-FDA6-4537-BE82-0EDB6307EC36}"/>
                  </a:ext>
                </a:extLst>
              </p:cNvPr>
              <p:cNvCxnSpPr/>
              <p:nvPr userDrawn="1"/>
            </p:nvCxnSpPr>
            <p:spPr>
              <a:xfrm>
                <a:off x="6941744" y="6592514"/>
                <a:ext cx="29154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7274209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pic>
        <p:nvPicPr>
          <p:cNvPr id="47" name="图片 46">
            <a:extLst>
              <a:ext uri="{FF2B5EF4-FFF2-40B4-BE49-F238E27FC236}">
                <a16:creationId xmlns:a16="http://schemas.microsoft.com/office/drawing/2014/main" id="{0ABC6D53-8A7C-4FC5-B57A-D58C60DD363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6200000">
            <a:off x="-1142998" y="1143001"/>
            <a:ext cx="6857999" cy="4572000"/>
          </a:xfrm>
          <a:prstGeom prst="rect">
            <a:avLst/>
          </a:prstGeom>
        </p:spPr>
      </p:pic>
      <p:sp>
        <p:nvSpPr>
          <p:cNvPr id="48" name="矩形 47">
            <a:extLst>
              <a:ext uri="{FF2B5EF4-FFF2-40B4-BE49-F238E27FC236}">
                <a16:creationId xmlns:a16="http://schemas.microsoft.com/office/drawing/2014/main" id="{6B8B0DA2-313D-4358-BF45-8B2B50DE02E3}"/>
              </a:ext>
            </a:extLst>
          </p:cNvPr>
          <p:cNvSpPr/>
          <p:nvPr userDrawn="1"/>
        </p:nvSpPr>
        <p:spPr>
          <a:xfrm>
            <a:off x="0" y="0"/>
            <a:ext cx="4572001" cy="6858001"/>
          </a:xfrm>
          <a:prstGeom prst="rect">
            <a:avLst/>
          </a:prstGeom>
          <a:solidFill>
            <a:srgbClr val="9B0D14">
              <a:alpha val="67059"/>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892463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内容1">
    <p:spTree>
      <p:nvGrpSpPr>
        <p:cNvPr id="1" name=""/>
        <p:cNvGrpSpPr/>
        <p:nvPr/>
      </p:nvGrpSpPr>
      <p:grpSpPr>
        <a:xfrm>
          <a:off x="0" y="0"/>
          <a:ext cx="0" cy="0"/>
          <a:chOff x="0" y="0"/>
          <a:chExt cx="0" cy="0"/>
        </a:xfrm>
      </p:grpSpPr>
      <p:sp>
        <p:nvSpPr>
          <p:cNvPr id="143" name="矩形 142">
            <a:extLst>
              <a:ext uri="{FF2B5EF4-FFF2-40B4-BE49-F238E27FC236}">
                <a16:creationId xmlns:a16="http://schemas.microsoft.com/office/drawing/2014/main" id="{F0D2F6AB-01F4-46D0-B736-1FCE0FCEF45D}"/>
              </a:ext>
            </a:extLst>
          </p:cNvPr>
          <p:cNvSpPr/>
          <p:nvPr userDrawn="1"/>
        </p:nvSpPr>
        <p:spPr>
          <a:xfrm>
            <a:off x="1342195" y="96567"/>
            <a:ext cx="266151" cy="350878"/>
          </a:xfrm>
          <a:prstGeom prst="rect">
            <a:avLst/>
          </a:prstGeom>
          <a:solidFill>
            <a:srgbClr val="FF9900"/>
          </a:solidFill>
          <a:ln>
            <a:noFill/>
          </a:ln>
          <a:effectLst>
            <a:outerShdw blurRad="50800" dist="381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a:extLst>
              <a:ext uri="{FF2B5EF4-FFF2-40B4-BE49-F238E27FC236}">
                <a16:creationId xmlns:a16="http://schemas.microsoft.com/office/drawing/2014/main" id="{461CB834-0E8E-4E57-AD05-3B20733A0644}"/>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fld id="{7CFB1EEF-B761-4911-A2FD-18DBD3241D03}" type="slidenum">
              <a:rPr lang="zh-CN" altLang="en-US" spc="90" smtClean="0"/>
              <a:pPr/>
              <a:t>‹#›</a:t>
            </a:fld>
            <a:endParaRPr lang="zh-CN" altLang="en-US" spc="90" dirty="0"/>
          </a:p>
        </p:txBody>
      </p:sp>
      <p:sp>
        <p:nvSpPr>
          <p:cNvPr id="142" name="矩形 141">
            <a:extLst>
              <a:ext uri="{FF2B5EF4-FFF2-40B4-BE49-F238E27FC236}">
                <a16:creationId xmlns:a16="http://schemas.microsoft.com/office/drawing/2014/main" id="{B0330BAE-818A-43FC-8201-71825690D328}"/>
              </a:ext>
            </a:extLst>
          </p:cNvPr>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cxnSp>
        <p:nvCxnSpPr>
          <p:cNvPr id="150" name="直接连接符 149">
            <a:extLst>
              <a:ext uri="{FF2B5EF4-FFF2-40B4-BE49-F238E27FC236}">
                <a16:creationId xmlns:a16="http://schemas.microsoft.com/office/drawing/2014/main" id="{9DCE86FF-6A68-4339-8C2A-B2914A115FCA}"/>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2" name="矩形 51">
            <a:extLst>
              <a:ext uri="{FF2B5EF4-FFF2-40B4-BE49-F238E27FC236}">
                <a16:creationId xmlns:a16="http://schemas.microsoft.com/office/drawing/2014/main" id="{17B0B0AB-3FEC-4D0D-AA1E-52F202EAD89D}"/>
              </a:ext>
            </a:extLst>
          </p:cNvPr>
          <p:cNvSpPr/>
          <p:nvPr userDrawn="1"/>
        </p:nvSpPr>
        <p:spPr>
          <a:xfrm>
            <a:off x="-1" y="569651"/>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3" name="图片 52">
            <a:extLst>
              <a:ext uri="{FF2B5EF4-FFF2-40B4-BE49-F238E27FC236}">
                <a16:creationId xmlns:a16="http://schemas.microsoft.com/office/drawing/2014/main" id="{7E25CCC2-09D4-4ED8-B7CA-61CC9B5B35C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1043711781"/>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六张图文页">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60486"/>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pPr/>
              <a:t>‹#›</a:t>
            </a:fld>
            <a:endParaRPr lang="zh-CN" altLang="en-US" spc="90" dirty="0"/>
          </a:p>
        </p:txBody>
      </p:sp>
      <p:sp>
        <p:nvSpPr>
          <p:cNvPr id="52" name="矩形 51">
            <a:extLst>
              <a:ext uri="{FF2B5EF4-FFF2-40B4-BE49-F238E27FC236}">
                <a16:creationId xmlns:a16="http://schemas.microsoft.com/office/drawing/2014/main" id="{17B0B0AB-3FEC-4D0D-AA1E-52F202EAD89D}"/>
              </a:ext>
            </a:extLst>
          </p:cNvPr>
          <p:cNvSpPr/>
          <p:nvPr userDrawn="1"/>
        </p:nvSpPr>
        <p:spPr>
          <a:xfrm>
            <a:off x="-1" y="563020"/>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7" name="组合 16">
            <a:extLst>
              <a:ext uri="{FF2B5EF4-FFF2-40B4-BE49-F238E27FC236}">
                <a16:creationId xmlns:a16="http://schemas.microsoft.com/office/drawing/2014/main" id="{F9441E25-A4D9-4C69-9A31-F86F72431794}"/>
              </a:ext>
            </a:extLst>
          </p:cNvPr>
          <p:cNvGrpSpPr/>
          <p:nvPr userDrawn="1"/>
        </p:nvGrpSpPr>
        <p:grpSpPr>
          <a:xfrm>
            <a:off x="526108" y="47270"/>
            <a:ext cx="444827" cy="449060"/>
            <a:chOff x="5535168" y="881263"/>
            <a:chExt cx="1586880" cy="1601975"/>
          </a:xfrm>
          <a:solidFill>
            <a:schemeClr val="bg1"/>
          </a:solidFill>
        </p:grpSpPr>
        <p:sp>
          <p:nvSpPr>
            <p:cNvPr id="18" name="任意多边形: 形状 17">
              <a:extLst>
                <a:ext uri="{FF2B5EF4-FFF2-40B4-BE49-F238E27FC236}">
                  <a16:creationId xmlns:a16="http://schemas.microsoft.com/office/drawing/2014/main" id="{5514C2D6-E5C9-43ED-A2CD-7E5D450EA32E}"/>
                </a:ext>
              </a:extLst>
            </p:cNvPr>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8A0D3C90-807B-448A-A358-858D81371094}"/>
                </a:ext>
              </a:extLst>
            </p:cNvPr>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46A557D2-2350-4B86-A53D-FAC0FAFDBBEF}"/>
                </a:ext>
              </a:extLst>
            </p:cNvPr>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834CC750-49E1-45C4-A7A7-59F7B9CF996F}"/>
                </a:ext>
              </a:extLst>
            </p:cNvPr>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5C15F9F2-2413-4242-83AC-E07F023E8F31}"/>
                </a:ext>
              </a:extLst>
            </p:cNvPr>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DB46A0C0-BA61-4D1A-918A-628BFC80D105}"/>
                </a:ext>
              </a:extLst>
            </p:cNvPr>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73FB68CA-904D-4828-A8BF-37AB7B778780}"/>
                </a:ext>
              </a:extLst>
            </p:cNvPr>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03D4E530-7FD6-440C-ACBA-96365EE9C28E}"/>
                </a:ext>
              </a:extLst>
            </p:cNvPr>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476BF907-5686-4396-B014-A743621F1810}"/>
                </a:ext>
              </a:extLst>
            </p:cNvPr>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FFC1D7F1-EEA7-456C-B524-D4FC2911616F}"/>
                </a:ext>
              </a:extLst>
            </p:cNvPr>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6A42F607-AC4D-42CA-B114-A4FA01E7EA1A}"/>
                </a:ext>
              </a:extLst>
            </p:cNvPr>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p>
          </p:txBody>
        </p:sp>
        <p:sp>
          <p:nvSpPr>
            <p:cNvPr id="29" name="任意多边形: 形状 28">
              <a:extLst>
                <a:ext uri="{FF2B5EF4-FFF2-40B4-BE49-F238E27FC236}">
                  <a16:creationId xmlns:a16="http://schemas.microsoft.com/office/drawing/2014/main" id="{1B5F5AD5-5A6A-4545-801E-FABF9C23ADB1}"/>
                </a:ext>
              </a:extLst>
            </p:cNvPr>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p>
          </p:txBody>
        </p:sp>
        <p:sp>
          <p:nvSpPr>
            <p:cNvPr id="30" name="任意多边形: 形状 29">
              <a:extLst>
                <a:ext uri="{FF2B5EF4-FFF2-40B4-BE49-F238E27FC236}">
                  <a16:creationId xmlns:a16="http://schemas.microsoft.com/office/drawing/2014/main" id="{C4C51FAE-C13E-4D22-84A4-5C3D4C2B7285}"/>
                </a:ext>
              </a:extLst>
            </p:cNvPr>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p>
          </p:txBody>
        </p:sp>
        <p:sp>
          <p:nvSpPr>
            <p:cNvPr id="31" name="任意多边形: 形状 30">
              <a:extLst>
                <a:ext uri="{FF2B5EF4-FFF2-40B4-BE49-F238E27FC236}">
                  <a16:creationId xmlns:a16="http://schemas.microsoft.com/office/drawing/2014/main" id="{8DDBDAFE-DC67-49CE-B8AA-97FEC07A6172}"/>
                </a:ext>
              </a:extLst>
            </p:cNvPr>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p>
          </p:txBody>
        </p:sp>
        <p:sp>
          <p:nvSpPr>
            <p:cNvPr id="32" name="任意多边形: 形状 31">
              <a:extLst>
                <a:ext uri="{FF2B5EF4-FFF2-40B4-BE49-F238E27FC236}">
                  <a16:creationId xmlns:a16="http://schemas.microsoft.com/office/drawing/2014/main" id="{DC4B8DB7-9175-4650-8176-4A0AA973A96A}"/>
                </a:ext>
              </a:extLst>
            </p:cNvPr>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p>
          </p:txBody>
        </p:sp>
        <p:sp>
          <p:nvSpPr>
            <p:cNvPr id="33" name="任意多边形: 形状 32">
              <a:extLst>
                <a:ext uri="{FF2B5EF4-FFF2-40B4-BE49-F238E27FC236}">
                  <a16:creationId xmlns:a16="http://schemas.microsoft.com/office/drawing/2014/main" id="{87DDC85C-87F3-4078-A97D-CB893A1B0622}"/>
                </a:ext>
              </a:extLst>
            </p:cNvPr>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p>
          </p:txBody>
        </p:sp>
        <p:sp>
          <p:nvSpPr>
            <p:cNvPr id="34" name="任意多边形: 形状 33">
              <a:extLst>
                <a:ext uri="{FF2B5EF4-FFF2-40B4-BE49-F238E27FC236}">
                  <a16:creationId xmlns:a16="http://schemas.microsoft.com/office/drawing/2014/main" id="{F8969724-7D2D-43DB-B3CA-3970F7231828}"/>
                </a:ext>
              </a:extLst>
            </p:cNvPr>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p>
          </p:txBody>
        </p:sp>
        <p:sp>
          <p:nvSpPr>
            <p:cNvPr id="35" name="任意多边形: 形状 34">
              <a:extLst>
                <a:ext uri="{FF2B5EF4-FFF2-40B4-BE49-F238E27FC236}">
                  <a16:creationId xmlns:a16="http://schemas.microsoft.com/office/drawing/2014/main" id="{87AA1356-7F9A-4E79-AB20-389D59CDC597}"/>
                </a:ext>
              </a:extLst>
            </p:cNvPr>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p>
          </p:txBody>
        </p:sp>
        <p:sp>
          <p:nvSpPr>
            <p:cNvPr id="36" name="任意多边形: 形状 35">
              <a:extLst>
                <a:ext uri="{FF2B5EF4-FFF2-40B4-BE49-F238E27FC236}">
                  <a16:creationId xmlns:a16="http://schemas.microsoft.com/office/drawing/2014/main" id="{0BC61FFD-48A8-43A8-8601-49DF3EDD3658}"/>
                </a:ext>
              </a:extLst>
            </p:cNvPr>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p>
          </p:txBody>
        </p:sp>
        <p:sp>
          <p:nvSpPr>
            <p:cNvPr id="37" name="任意多边形: 形状 36">
              <a:extLst>
                <a:ext uri="{FF2B5EF4-FFF2-40B4-BE49-F238E27FC236}">
                  <a16:creationId xmlns:a16="http://schemas.microsoft.com/office/drawing/2014/main" id="{B9040066-8590-43BF-945A-F095C13E765A}"/>
                </a:ext>
              </a:extLst>
            </p:cNvPr>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p>
          </p:txBody>
        </p:sp>
        <p:sp>
          <p:nvSpPr>
            <p:cNvPr id="38" name="任意多边形: 形状 37">
              <a:extLst>
                <a:ext uri="{FF2B5EF4-FFF2-40B4-BE49-F238E27FC236}">
                  <a16:creationId xmlns:a16="http://schemas.microsoft.com/office/drawing/2014/main" id="{999A526F-D295-484E-A1F4-E0F2F7409120}"/>
                </a:ext>
              </a:extLst>
            </p:cNvPr>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p>
          </p:txBody>
        </p:sp>
        <p:sp>
          <p:nvSpPr>
            <p:cNvPr id="39" name="任意多边形: 形状 38">
              <a:extLst>
                <a:ext uri="{FF2B5EF4-FFF2-40B4-BE49-F238E27FC236}">
                  <a16:creationId xmlns:a16="http://schemas.microsoft.com/office/drawing/2014/main" id="{4A82E047-D1DE-40EB-9F16-60DE3C4A91AD}"/>
                </a:ext>
              </a:extLst>
            </p:cNvPr>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p>
          </p:txBody>
        </p:sp>
        <p:sp>
          <p:nvSpPr>
            <p:cNvPr id="40" name="任意多边形: 形状 39">
              <a:extLst>
                <a:ext uri="{FF2B5EF4-FFF2-40B4-BE49-F238E27FC236}">
                  <a16:creationId xmlns:a16="http://schemas.microsoft.com/office/drawing/2014/main" id="{AECE59D1-BBF3-4CC3-AF37-3EA75A9EE36E}"/>
                </a:ext>
              </a:extLst>
            </p:cNvPr>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p>
          </p:txBody>
        </p:sp>
        <p:sp>
          <p:nvSpPr>
            <p:cNvPr id="41" name="任意多边形: 形状 40">
              <a:extLst>
                <a:ext uri="{FF2B5EF4-FFF2-40B4-BE49-F238E27FC236}">
                  <a16:creationId xmlns:a16="http://schemas.microsoft.com/office/drawing/2014/main" id="{15B86C3E-7BAB-4CE1-B488-292C9C0DF7DA}"/>
                </a:ext>
              </a:extLst>
            </p:cNvPr>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p>
          </p:txBody>
        </p:sp>
        <p:sp>
          <p:nvSpPr>
            <p:cNvPr id="42" name="任意多边形: 形状 41">
              <a:extLst>
                <a:ext uri="{FF2B5EF4-FFF2-40B4-BE49-F238E27FC236}">
                  <a16:creationId xmlns:a16="http://schemas.microsoft.com/office/drawing/2014/main" id="{12438B02-0169-436B-A724-EB036C24111E}"/>
                </a:ext>
              </a:extLst>
            </p:cNvPr>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p>
          </p:txBody>
        </p:sp>
        <p:sp>
          <p:nvSpPr>
            <p:cNvPr id="43" name="任意多边形: 形状 42">
              <a:extLst>
                <a:ext uri="{FF2B5EF4-FFF2-40B4-BE49-F238E27FC236}">
                  <a16:creationId xmlns:a16="http://schemas.microsoft.com/office/drawing/2014/main" id="{96E3F777-DAB4-4119-A109-47DB92D955E3}"/>
                </a:ext>
              </a:extLst>
            </p:cNvPr>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p>
          </p:txBody>
        </p:sp>
        <p:sp>
          <p:nvSpPr>
            <p:cNvPr id="44" name="任意多边形: 形状 43">
              <a:extLst>
                <a:ext uri="{FF2B5EF4-FFF2-40B4-BE49-F238E27FC236}">
                  <a16:creationId xmlns:a16="http://schemas.microsoft.com/office/drawing/2014/main" id="{3BB26A3C-A550-4A86-9B3F-0E98DC37DAB1}"/>
                </a:ext>
              </a:extLst>
            </p:cNvPr>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p>
          </p:txBody>
        </p:sp>
        <p:sp>
          <p:nvSpPr>
            <p:cNvPr id="45" name="任意多边形: 形状 44">
              <a:extLst>
                <a:ext uri="{FF2B5EF4-FFF2-40B4-BE49-F238E27FC236}">
                  <a16:creationId xmlns:a16="http://schemas.microsoft.com/office/drawing/2014/main" id="{4203088E-E060-4DCD-8D7C-B6DD45A32228}"/>
                </a:ext>
              </a:extLst>
            </p:cNvPr>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p>
          </p:txBody>
        </p:sp>
        <p:sp>
          <p:nvSpPr>
            <p:cNvPr id="46" name="任意多边形: 形状 45">
              <a:extLst>
                <a:ext uri="{FF2B5EF4-FFF2-40B4-BE49-F238E27FC236}">
                  <a16:creationId xmlns:a16="http://schemas.microsoft.com/office/drawing/2014/main" id="{CB5F4059-616A-4960-A239-F38822B0CC41}"/>
                </a:ext>
              </a:extLst>
            </p:cNvPr>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p>
          </p:txBody>
        </p:sp>
        <p:sp>
          <p:nvSpPr>
            <p:cNvPr id="47" name="任意多边形: 形状 46">
              <a:extLst>
                <a:ext uri="{FF2B5EF4-FFF2-40B4-BE49-F238E27FC236}">
                  <a16:creationId xmlns:a16="http://schemas.microsoft.com/office/drawing/2014/main" id="{929B6E0B-A948-4609-95F0-2F54A02BF58E}"/>
                </a:ext>
              </a:extLst>
            </p:cNvPr>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p>
          </p:txBody>
        </p:sp>
        <p:sp>
          <p:nvSpPr>
            <p:cNvPr id="48" name="任意多边形: 形状 47">
              <a:extLst>
                <a:ext uri="{FF2B5EF4-FFF2-40B4-BE49-F238E27FC236}">
                  <a16:creationId xmlns:a16="http://schemas.microsoft.com/office/drawing/2014/main" id="{539582C4-6AF1-4C4A-AA5A-83EF1F9F5928}"/>
                </a:ext>
              </a:extLst>
            </p:cNvPr>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p>
          </p:txBody>
        </p:sp>
        <p:sp>
          <p:nvSpPr>
            <p:cNvPr id="49" name="任意多边形: 形状 48">
              <a:extLst>
                <a:ext uri="{FF2B5EF4-FFF2-40B4-BE49-F238E27FC236}">
                  <a16:creationId xmlns:a16="http://schemas.microsoft.com/office/drawing/2014/main" id="{19DE4FE9-30CA-4CBF-B42B-4EA608B82BDC}"/>
                </a:ext>
              </a:extLst>
            </p:cNvPr>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p>
          </p:txBody>
        </p:sp>
        <p:sp>
          <p:nvSpPr>
            <p:cNvPr id="50" name="任意多边形: 形状 49">
              <a:extLst>
                <a:ext uri="{FF2B5EF4-FFF2-40B4-BE49-F238E27FC236}">
                  <a16:creationId xmlns:a16="http://schemas.microsoft.com/office/drawing/2014/main" id="{A8392DEA-9B4A-4551-85F1-D32ED9B6673F}"/>
                </a:ext>
              </a:extLst>
            </p:cNvPr>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p>
          </p:txBody>
        </p:sp>
      </p:grpSp>
      <p:sp>
        <p:nvSpPr>
          <p:cNvPr id="64" name="图片占位符 63">
            <a:extLst>
              <a:ext uri="{FF2B5EF4-FFF2-40B4-BE49-F238E27FC236}">
                <a16:creationId xmlns:a16="http://schemas.microsoft.com/office/drawing/2014/main" id="{89BFA017-3FDA-46BD-8FE8-280A669BA21D}"/>
              </a:ext>
            </a:extLst>
          </p:cNvPr>
          <p:cNvSpPr>
            <a:spLocks noGrp="1"/>
          </p:cNvSpPr>
          <p:nvPr>
            <p:ph type="pic" sz="quarter" idx="13"/>
          </p:nvPr>
        </p:nvSpPr>
        <p:spPr>
          <a:xfrm>
            <a:off x="767953" y="1585732"/>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5" name="图片占位符 64">
            <a:extLst>
              <a:ext uri="{FF2B5EF4-FFF2-40B4-BE49-F238E27FC236}">
                <a16:creationId xmlns:a16="http://schemas.microsoft.com/office/drawing/2014/main" id="{8CA85AE7-5F99-4E4F-9FFE-52CF8F433DB7}"/>
              </a:ext>
            </a:extLst>
          </p:cNvPr>
          <p:cNvSpPr>
            <a:spLocks noGrp="1"/>
          </p:cNvSpPr>
          <p:nvPr>
            <p:ph type="pic" sz="quarter" idx="14"/>
          </p:nvPr>
        </p:nvSpPr>
        <p:spPr>
          <a:xfrm>
            <a:off x="4357421" y="1585732"/>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8" name="图片占位符 67">
            <a:extLst>
              <a:ext uri="{FF2B5EF4-FFF2-40B4-BE49-F238E27FC236}">
                <a16:creationId xmlns:a16="http://schemas.microsoft.com/office/drawing/2014/main" id="{CE291D0A-0C91-4DAD-9409-946E8FC70754}"/>
              </a:ext>
            </a:extLst>
          </p:cNvPr>
          <p:cNvSpPr>
            <a:spLocks noGrp="1"/>
          </p:cNvSpPr>
          <p:nvPr>
            <p:ph type="pic" sz="quarter" idx="15"/>
          </p:nvPr>
        </p:nvSpPr>
        <p:spPr>
          <a:xfrm>
            <a:off x="7946889" y="1585732"/>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71" name="图片占位符 70">
            <a:extLst>
              <a:ext uri="{FF2B5EF4-FFF2-40B4-BE49-F238E27FC236}">
                <a16:creationId xmlns:a16="http://schemas.microsoft.com/office/drawing/2014/main" id="{BB813155-AC08-4213-8C63-083A3B6CE28C}"/>
              </a:ext>
            </a:extLst>
          </p:cNvPr>
          <p:cNvSpPr>
            <a:spLocks noGrp="1"/>
          </p:cNvSpPr>
          <p:nvPr>
            <p:ph type="pic" sz="quarter" idx="16"/>
          </p:nvPr>
        </p:nvSpPr>
        <p:spPr>
          <a:xfrm>
            <a:off x="2562687" y="4068505"/>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75" name="图片占位符 74">
            <a:extLst>
              <a:ext uri="{FF2B5EF4-FFF2-40B4-BE49-F238E27FC236}">
                <a16:creationId xmlns:a16="http://schemas.microsoft.com/office/drawing/2014/main" id="{A018F11C-7F49-40E9-842C-EE06EB0E2F64}"/>
              </a:ext>
            </a:extLst>
          </p:cNvPr>
          <p:cNvSpPr>
            <a:spLocks noGrp="1"/>
          </p:cNvSpPr>
          <p:nvPr>
            <p:ph type="pic" sz="quarter" idx="17"/>
          </p:nvPr>
        </p:nvSpPr>
        <p:spPr>
          <a:xfrm>
            <a:off x="6152155" y="4068505"/>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1" name="图片占位符 80">
            <a:extLst>
              <a:ext uri="{FF2B5EF4-FFF2-40B4-BE49-F238E27FC236}">
                <a16:creationId xmlns:a16="http://schemas.microsoft.com/office/drawing/2014/main" id="{551056E9-AEA4-411C-A365-FD217A365747}"/>
              </a:ext>
            </a:extLst>
          </p:cNvPr>
          <p:cNvSpPr>
            <a:spLocks noGrp="1"/>
          </p:cNvSpPr>
          <p:nvPr>
            <p:ph type="pic" sz="quarter" idx="18"/>
          </p:nvPr>
        </p:nvSpPr>
        <p:spPr>
          <a:xfrm>
            <a:off x="9741624" y="4068505"/>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dirty="0"/>
          </a:p>
        </p:txBody>
      </p:sp>
      <p:sp>
        <p:nvSpPr>
          <p:cNvPr id="58" name="矩形 57">
            <a:extLst>
              <a:ext uri="{FF2B5EF4-FFF2-40B4-BE49-F238E27FC236}">
                <a16:creationId xmlns:a16="http://schemas.microsoft.com/office/drawing/2014/main" id="{113B05BB-E237-4DB3-B6C9-FB4D4BBD1D7C}"/>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a:extLst>
              <a:ext uri="{FF2B5EF4-FFF2-40B4-BE49-F238E27FC236}">
                <a16:creationId xmlns:a16="http://schemas.microsoft.com/office/drawing/2014/main" id="{E9E7CF57-BD0F-4213-8ECA-701A51958E1F}"/>
              </a:ext>
            </a:extLst>
          </p:cNvPr>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0" name="图片 59">
            <a:extLst>
              <a:ext uri="{FF2B5EF4-FFF2-40B4-BE49-F238E27FC236}">
                <a16:creationId xmlns:a16="http://schemas.microsoft.com/office/drawing/2014/main" id="{98F303F1-A489-49B8-84BB-DF4D47E1478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1620746257"/>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四张图文页">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63C177A9-C3D0-4FC0-9E19-991103A4C82D}"/>
              </a:ext>
            </a:extLst>
          </p:cNvPr>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a:extLst>
              <a:ext uri="{FF2B5EF4-FFF2-40B4-BE49-F238E27FC236}">
                <a16:creationId xmlns:a16="http://schemas.microsoft.com/office/drawing/2014/main" id="{F9441E25-A4D9-4C69-9A31-F86F72431794}"/>
              </a:ext>
            </a:extLst>
          </p:cNvPr>
          <p:cNvGrpSpPr/>
          <p:nvPr userDrawn="1"/>
        </p:nvGrpSpPr>
        <p:grpSpPr>
          <a:xfrm>
            <a:off x="526108" y="47270"/>
            <a:ext cx="444827" cy="449060"/>
            <a:chOff x="5535168" y="881263"/>
            <a:chExt cx="1586880" cy="1601975"/>
          </a:xfrm>
          <a:solidFill>
            <a:schemeClr val="bg1"/>
          </a:solidFill>
        </p:grpSpPr>
        <p:sp>
          <p:nvSpPr>
            <p:cNvPr id="18" name="任意多边形: 形状 17">
              <a:extLst>
                <a:ext uri="{FF2B5EF4-FFF2-40B4-BE49-F238E27FC236}">
                  <a16:creationId xmlns:a16="http://schemas.microsoft.com/office/drawing/2014/main" id="{5514C2D6-E5C9-43ED-A2CD-7E5D450EA32E}"/>
                </a:ext>
              </a:extLst>
            </p:cNvPr>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8A0D3C90-807B-448A-A358-858D81371094}"/>
                </a:ext>
              </a:extLst>
            </p:cNvPr>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46A557D2-2350-4B86-A53D-FAC0FAFDBBEF}"/>
                </a:ext>
              </a:extLst>
            </p:cNvPr>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834CC750-49E1-45C4-A7A7-59F7B9CF996F}"/>
                </a:ext>
              </a:extLst>
            </p:cNvPr>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5C15F9F2-2413-4242-83AC-E07F023E8F31}"/>
                </a:ext>
              </a:extLst>
            </p:cNvPr>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DB46A0C0-BA61-4D1A-918A-628BFC80D105}"/>
                </a:ext>
              </a:extLst>
            </p:cNvPr>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73FB68CA-904D-4828-A8BF-37AB7B778780}"/>
                </a:ext>
              </a:extLst>
            </p:cNvPr>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03D4E530-7FD6-440C-ACBA-96365EE9C28E}"/>
                </a:ext>
              </a:extLst>
            </p:cNvPr>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476BF907-5686-4396-B014-A743621F1810}"/>
                </a:ext>
              </a:extLst>
            </p:cNvPr>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FFC1D7F1-EEA7-456C-B524-D4FC2911616F}"/>
                </a:ext>
              </a:extLst>
            </p:cNvPr>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6A42F607-AC4D-42CA-B114-A4FA01E7EA1A}"/>
                </a:ext>
              </a:extLst>
            </p:cNvPr>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p>
          </p:txBody>
        </p:sp>
        <p:sp>
          <p:nvSpPr>
            <p:cNvPr id="29" name="任意多边形: 形状 28">
              <a:extLst>
                <a:ext uri="{FF2B5EF4-FFF2-40B4-BE49-F238E27FC236}">
                  <a16:creationId xmlns:a16="http://schemas.microsoft.com/office/drawing/2014/main" id="{1B5F5AD5-5A6A-4545-801E-FABF9C23ADB1}"/>
                </a:ext>
              </a:extLst>
            </p:cNvPr>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p>
          </p:txBody>
        </p:sp>
        <p:sp>
          <p:nvSpPr>
            <p:cNvPr id="30" name="任意多边形: 形状 29">
              <a:extLst>
                <a:ext uri="{FF2B5EF4-FFF2-40B4-BE49-F238E27FC236}">
                  <a16:creationId xmlns:a16="http://schemas.microsoft.com/office/drawing/2014/main" id="{C4C51FAE-C13E-4D22-84A4-5C3D4C2B7285}"/>
                </a:ext>
              </a:extLst>
            </p:cNvPr>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p>
          </p:txBody>
        </p:sp>
        <p:sp>
          <p:nvSpPr>
            <p:cNvPr id="31" name="任意多边形: 形状 30">
              <a:extLst>
                <a:ext uri="{FF2B5EF4-FFF2-40B4-BE49-F238E27FC236}">
                  <a16:creationId xmlns:a16="http://schemas.microsoft.com/office/drawing/2014/main" id="{8DDBDAFE-DC67-49CE-B8AA-97FEC07A6172}"/>
                </a:ext>
              </a:extLst>
            </p:cNvPr>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p>
          </p:txBody>
        </p:sp>
        <p:sp>
          <p:nvSpPr>
            <p:cNvPr id="32" name="任意多边形: 形状 31">
              <a:extLst>
                <a:ext uri="{FF2B5EF4-FFF2-40B4-BE49-F238E27FC236}">
                  <a16:creationId xmlns:a16="http://schemas.microsoft.com/office/drawing/2014/main" id="{DC4B8DB7-9175-4650-8176-4A0AA973A96A}"/>
                </a:ext>
              </a:extLst>
            </p:cNvPr>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p>
          </p:txBody>
        </p:sp>
        <p:sp>
          <p:nvSpPr>
            <p:cNvPr id="33" name="任意多边形: 形状 32">
              <a:extLst>
                <a:ext uri="{FF2B5EF4-FFF2-40B4-BE49-F238E27FC236}">
                  <a16:creationId xmlns:a16="http://schemas.microsoft.com/office/drawing/2014/main" id="{87DDC85C-87F3-4078-A97D-CB893A1B0622}"/>
                </a:ext>
              </a:extLst>
            </p:cNvPr>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p>
          </p:txBody>
        </p:sp>
        <p:sp>
          <p:nvSpPr>
            <p:cNvPr id="34" name="任意多边形: 形状 33">
              <a:extLst>
                <a:ext uri="{FF2B5EF4-FFF2-40B4-BE49-F238E27FC236}">
                  <a16:creationId xmlns:a16="http://schemas.microsoft.com/office/drawing/2014/main" id="{F8969724-7D2D-43DB-B3CA-3970F7231828}"/>
                </a:ext>
              </a:extLst>
            </p:cNvPr>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p>
          </p:txBody>
        </p:sp>
        <p:sp>
          <p:nvSpPr>
            <p:cNvPr id="35" name="任意多边形: 形状 34">
              <a:extLst>
                <a:ext uri="{FF2B5EF4-FFF2-40B4-BE49-F238E27FC236}">
                  <a16:creationId xmlns:a16="http://schemas.microsoft.com/office/drawing/2014/main" id="{87AA1356-7F9A-4E79-AB20-389D59CDC597}"/>
                </a:ext>
              </a:extLst>
            </p:cNvPr>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p>
          </p:txBody>
        </p:sp>
        <p:sp>
          <p:nvSpPr>
            <p:cNvPr id="36" name="任意多边形: 形状 35">
              <a:extLst>
                <a:ext uri="{FF2B5EF4-FFF2-40B4-BE49-F238E27FC236}">
                  <a16:creationId xmlns:a16="http://schemas.microsoft.com/office/drawing/2014/main" id="{0BC61FFD-48A8-43A8-8601-49DF3EDD3658}"/>
                </a:ext>
              </a:extLst>
            </p:cNvPr>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p>
          </p:txBody>
        </p:sp>
        <p:sp>
          <p:nvSpPr>
            <p:cNvPr id="37" name="任意多边形: 形状 36">
              <a:extLst>
                <a:ext uri="{FF2B5EF4-FFF2-40B4-BE49-F238E27FC236}">
                  <a16:creationId xmlns:a16="http://schemas.microsoft.com/office/drawing/2014/main" id="{B9040066-8590-43BF-945A-F095C13E765A}"/>
                </a:ext>
              </a:extLst>
            </p:cNvPr>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p>
          </p:txBody>
        </p:sp>
        <p:sp>
          <p:nvSpPr>
            <p:cNvPr id="38" name="任意多边形: 形状 37">
              <a:extLst>
                <a:ext uri="{FF2B5EF4-FFF2-40B4-BE49-F238E27FC236}">
                  <a16:creationId xmlns:a16="http://schemas.microsoft.com/office/drawing/2014/main" id="{999A526F-D295-484E-A1F4-E0F2F7409120}"/>
                </a:ext>
              </a:extLst>
            </p:cNvPr>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p>
          </p:txBody>
        </p:sp>
        <p:sp>
          <p:nvSpPr>
            <p:cNvPr id="39" name="任意多边形: 形状 38">
              <a:extLst>
                <a:ext uri="{FF2B5EF4-FFF2-40B4-BE49-F238E27FC236}">
                  <a16:creationId xmlns:a16="http://schemas.microsoft.com/office/drawing/2014/main" id="{4A82E047-D1DE-40EB-9F16-60DE3C4A91AD}"/>
                </a:ext>
              </a:extLst>
            </p:cNvPr>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p>
          </p:txBody>
        </p:sp>
        <p:sp>
          <p:nvSpPr>
            <p:cNvPr id="40" name="任意多边形: 形状 39">
              <a:extLst>
                <a:ext uri="{FF2B5EF4-FFF2-40B4-BE49-F238E27FC236}">
                  <a16:creationId xmlns:a16="http://schemas.microsoft.com/office/drawing/2014/main" id="{AECE59D1-BBF3-4CC3-AF37-3EA75A9EE36E}"/>
                </a:ext>
              </a:extLst>
            </p:cNvPr>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p>
          </p:txBody>
        </p:sp>
        <p:sp>
          <p:nvSpPr>
            <p:cNvPr id="41" name="任意多边形: 形状 40">
              <a:extLst>
                <a:ext uri="{FF2B5EF4-FFF2-40B4-BE49-F238E27FC236}">
                  <a16:creationId xmlns:a16="http://schemas.microsoft.com/office/drawing/2014/main" id="{15B86C3E-7BAB-4CE1-B488-292C9C0DF7DA}"/>
                </a:ext>
              </a:extLst>
            </p:cNvPr>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p>
          </p:txBody>
        </p:sp>
        <p:sp>
          <p:nvSpPr>
            <p:cNvPr id="42" name="任意多边形: 形状 41">
              <a:extLst>
                <a:ext uri="{FF2B5EF4-FFF2-40B4-BE49-F238E27FC236}">
                  <a16:creationId xmlns:a16="http://schemas.microsoft.com/office/drawing/2014/main" id="{12438B02-0169-436B-A724-EB036C24111E}"/>
                </a:ext>
              </a:extLst>
            </p:cNvPr>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p>
          </p:txBody>
        </p:sp>
        <p:sp>
          <p:nvSpPr>
            <p:cNvPr id="43" name="任意多边形: 形状 42">
              <a:extLst>
                <a:ext uri="{FF2B5EF4-FFF2-40B4-BE49-F238E27FC236}">
                  <a16:creationId xmlns:a16="http://schemas.microsoft.com/office/drawing/2014/main" id="{96E3F777-DAB4-4119-A109-47DB92D955E3}"/>
                </a:ext>
              </a:extLst>
            </p:cNvPr>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p>
          </p:txBody>
        </p:sp>
        <p:sp>
          <p:nvSpPr>
            <p:cNvPr id="44" name="任意多边形: 形状 43">
              <a:extLst>
                <a:ext uri="{FF2B5EF4-FFF2-40B4-BE49-F238E27FC236}">
                  <a16:creationId xmlns:a16="http://schemas.microsoft.com/office/drawing/2014/main" id="{3BB26A3C-A550-4A86-9B3F-0E98DC37DAB1}"/>
                </a:ext>
              </a:extLst>
            </p:cNvPr>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p>
          </p:txBody>
        </p:sp>
        <p:sp>
          <p:nvSpPr>
            <p:cNvPr id="45" name="任意多边形: 形状 44">
              <a:extLst>
                <a:ext uri="{FF2B5EF4-FFF2-40B4-BE49-F238E27FC236}">
                  <a16:creationId xmlns:a16="http://schemas.microsoft.com/office/drawing/2014/main" id="{4203088E-E060-4DCD-8D7C-B6DD45A32228}"/>
                </a:ext>
              </a:extLst>
            </p:cNvPr>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p>
          </p:txBody>
        </p:sp>
        <p:sp>
          <p:nvSpPr>
            <p:cNvPr id="46" name="任意多边形: 形状 45">
              <a:extLst>
                <a:ext uri="{FF2B5EF4-FFF2-40B4-BE49-F238E27FC236}">
                  <a16:creationId xmlns:a16="http://schemas.microsoft.com/office/drawing/2014/main" id="{CB5F4059-616A-4960-A239-F38822B0CC41}"/>
                </a:ext>
              </a:extLst>
            </p:cNvPr>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p>
          </p:txBody>
        </p:sp>
        <p:sp>
          <p:nvSpPr>
            <p:cNvPr id="47" name="任意多边形: 形状 46">
              <a:extLst>
                <a:ext uri="{FF2B5EF4-FFF2-40B4-BE49-F238E27FC236}">
                  <a16:creationId xmlns:a16="http://schemas.microsoft.com/office/drawing/2014/main" id="{929B6E0B-A948-4609-95F0-2F54A02BF58E}"/>
                </a:ext>
              </a:extLst>
            </p:cNvPr>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p>
          </p:txBody>
        </p:sp>
        <p:sp>
          <p:nvSpPr>
            <p:cNvPr id="48" name="任意多边形: 形状 47">
              <a:extLst>
                <a:ext uri="{FF2B5EF4-FFF2-40B4-BE49-F238E27FC236}">
                  <a16:creationId xmlns:a16="http://schemas.microsoft.com/office/drawing/2014/main" id="{539582C4-6AF1-4C4A-AA5A-83EF1F9F5928}"/>
                </a:ext>
              </a:extLst>
            </p:cNvPr>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p>
          </p:txBody>
        </p:sp>
        <p:sp>
          <p:nvSpPr>
            <p:cNvPr id="49" name="任意多边形: 形状 48">
              <a:extLst>
                <a:ext uri="{FF2B5EF4-FFF2-40B4-BE49-F238E27FC236}">
                  <a16:creationId xmlns:a16="http://schemas.microsoft.com/office/drawing/2014/main" id="{19DE4FE9-30CA-4CBF-B42B-4EA608B82BDC}"/>
                </a:ext>
              </a:extLst>
            </p:cNvPr>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p>
          </p:txBody>
        </p:sp>
        <p:sp>
          <p:nvSpPr>
            <p:cNvPr id="50" name="任意多边形: 形状 49">
              <a:extLst>
                <a:ext uri="{FF2B5EF4-FFF2-40B4-BE49-F238E27FC236}">
                  <a16:creationId xmlns:a16="http://schemas.microsoft.com/office/drawing/2014/main" id="{A8392DEA-9B4A-4551-85F1-D32ED9B6673F}"/>
                </a:ext>
              </a:extLst>
            </p:cNvPr>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p>
          </p:txBody>
        </p:sp>
      </p:grpSp>
      <p:sp>
        <p:nvSpPr>
          <p:cNvPr id="56" name="矩形 55">
            <a:extLst>
              <a:ext uri="{FF2B5EF4-FFF2-40B4-BE49-F238E27FC236}">
                <a16:creationId xmlns:a16="http://schemas.microsoft.com/office/drawing/2014/main" id="{7BE459E4-E734-43C4-B2DC-826F63375875}"/>
              </a:ext>
            </a:extLst>
          </p:cNvPr>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17B0B0AB-3FEC-4D0D-AA1E-52F202EAD89D}"/>
              </a:ext>
            </a:extLst>
          </p:cNvPr>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20B4941B-38E3-48E1-8472-6B1D2FEFF641}"/>
              </a:ext>
            </a:extLst>
          </p:cNvPr>
          <p:cNvSpPr/>
          <p:nvPr userDrawn="1"/>
        </p:nvSpPr>
        <p:spPr>
          <a:xfrm>
            <a:off x="-2392680" y="3707929"/>
            <a:ext cx="16977360" cy="5764554"/>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94226A9F-F745-4E62-A03E-F52E9C354738}"/>
              </a:ext>
            </a:extLst>
          </p:cNvPr>
          <p:cNvSpPr/>
          <p:nvPr userDrawn="1"/>
        </p:nvSpPr>
        <p:spPr>
          <a:xfrm>
            <a:off x="-2392680" y="3850640"/>
            <a:ext cx="16977360" cy="5764554"/>
          </a:xfrm>
          <a:prstGeom prst="ellipse">
            <a:avLst/>
          </a:prstGeom>
          <a:ln>
            <a:noFill/>
          </a:ln>
          <a:effectLst>
            <a:outerShdw blurRad="1397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a:t>  </a:t>
            </a:r>
            <a:r>
              <a:rPr lang="en-US" altLang="zh-CN" spc="90"/>
              <a:t>Page </a:t>
            </a:r>
            <a:fld id="{7CFB1EEF-B761-4911-A2FD-18DBD3241D03}" type="slidenum">
              <a:rPr lang="zh-CN" altLang="en-US" spc="90" smtClean="0"/>
              <a:pPr/>
              <a:t>‹#›</a:t>
            </a:fld>
            <a:endParaRPr lang="zh-CN" altLang="en-US" spc="90" dirty="0"/>
          </a:p>
        </p:txBody>
      </p:sp>
      <p:cxnSp>
        <p:nvCxnSpPr>
          <p:cNvPr id="150" name="直接连接符 149">
            <a:extLst>
              <a:ext uri="{FF2B5EF4-FFF2-40B4-BE49-F238E27FC236}">
                <a16:creationId xmlns:a16="http://schemas.microsoft.com/office/drawing/2014/main" id="{9DCE86FF-6A68-4339-8C2A-B2914A115FCA}"/>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0" name="图片占位符 59">
            <a:extLst>
              <a:ext uri="{FF2B5EF4-FFF2-40B4-BE49-F238E27FC236}">
                <a16:creationId xmlns:a16="http://schemas.microsoft.com/office/drawing/2014/main" id="{541E461E-1871-47FB-879C-4A2A86B933C3}"/>
              </a:ext>
            </a:extLst>
          </p:cNvPr>
          <p:cNvSpPr>
            <a:spLocks noGrp="1"/>
          </p:cNvSpPr>
          <p:nvPr>
            <p:ph type="pic" sz="quarter" idx="13"/>
          </p:nvPr>
        </p:nvSpPr>
        <p:spPr>
          <a:xfrm>
            <a:off x="883921"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2" name="图片占位符 61">
            <a:extLst>
              <a:ext uri="{FF2B5EF4-FFF2-40B4-BE49-F238E27FC236}">
                <a16:creationId xmlns:a16="http://schemas.microsoft.com/office/drawing/2014/main" id="{DCA7EBB3-6502-4331-86BF-34516A938249}"/>
              </a:ext>
            </a:extLst>
          </p:cNvPr>
          <p:cNvSpPr>
            <a:spLocks noGrp="1"/>
          </p:cNvSpPr>
          <p:nvPr>
            <p:ph type="pic" sz="quarter" idx="14"/>
          </p:nvPr>
        </p:nvSpPr>
        <p:spPr>
          <a:xfrm>
            <a:off x="3642554"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5" name="图片占位符 64">
            <a:extLst>
              <a:ext uri="{FF2B5EF4-FFF2-40B4-BE49-F238E27FC236}">
                <a16:creationId xmlns:a16="http://schemas.microsoft.com/office/drawing/2014/main" id="{21C3E9A1-67EE-42D2-B67D-AE3A9F47939B}"/>
              </a:ext>
            </a:extLst>
          </p:cNvPr>
          <p:cNvSpPr>
            <a:spLocks noGrp="1"/>
          </p:cNvSpPr>
          <p:nvPr>
            <p:ph type="pic" sz="quarter" idx="15"/>
          </p:nvPr>
        </p:nvSpPr>
        <p:spPr>
          <a:xfrm>
            <a:off x="6401187"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8" name="图片占位符 67">
            <a:extLst>
              <a:ext uri="{FF2B5EF4-FFF2-40B4-BE49-F238E27FC236}">
                <a16:creationId xmlns:a16="http://schemas.microsoft.com/office/drawing/2014/main" id="{047B4C43-3FDE-46A0-A15D-E0442EA3DC59}"/>
              </a:ext>
            </a:extLst>
          </p:cNvPr>
          <p:cNvSpPr>
            <a:spLocks noGrp="1"/>
          </p:cNvSpPr>
          <p:nvPr>
            <p:ph type="pic" sz="quarter" idx="16"/>
          </p:nvPr>
        </p:nvSpPr>
        <p:spPr>
          <a:xfrm>
            <a:off x="9159820"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58" name="矩形 57">
            <a:extLst>
              <a:ext uri="{FF2B5EF4-FFF2-40B4-BE49-F238E27FC236}">
                <a16:creationId xmlns:a16="http://schemas.microsoft.com/office/drawing/2014/main" id="{AEF54EF9-4B54-4C93-8A9E-FCBF7D782216}"/>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a:extLst>
              <a:ext uri="{FF2B5EF4-FFF2-40B4-BE49-F238E27FC236}">
                <a16:creationId xmlns:a16="http://schemas.microsoft.com/office/drawing/2014/main" id="{DD20D250-0059-4D8C-B0CD-8BE18ECF275E}"/>
              </a:ext>
            </a:extLst>
          </p:cNvPr>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1" name="图片 60">
            <a:extLst>
              <a:ext uri="{FF2B5EF4-FFF2-40B4-BE49-F238E27FC236}">
                <a16:creationId xmlns:a16="http://schemas.microsoft.com/office/drawing/2014/main" id="{EEEEA0F3-4620-423D-9A08-C3C94EE644B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2571968450"/>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三张图文页">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63C177A9-C3D0-4FC0-9E19-991103A4C82D}"/>
              </a:ext>
            </a:extLst>
          </p:cNvPr>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a:extLst>
              <a:ext uri="{FF2B5EF4-FFF2-40B4-BE49-F238E27FC236}">
                <a16:creationId xmlns:a16="http://schemas.microsoft.com/office/drawing/2014/main" id="{7BE459E4-E734-43C4-B2DC-826F63375875}"/>
              </a:ext>
            </a:extLst>
          </p:cNvPr>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17B0B0AB-3FEC-4D0D-AA1E-52F202EAD89D}"/>
              </a:ext>
            </a:extLst>
          </p:cNvPr>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a:extLst>
              <a:ext uri="{FF2B5EF4-FFF2-40B4-BE49-F238E27FC236}">
                <a16:creationId xmlns:a16="http://schemas.microsoft.com/office/drawing/2014/main" id="{3F55CB46-7A29-4E39-A166-C53E194BA8BE}"/>
              </a:ext>
            </a:extLst>
          </p:cNvPr>
          <p:cNvSpPr/>
          <p:nvPr userDrawn="1"/>
        </p:nvSpPr>
        <p:spPr>
          <a:xfrm flipH="1">
            <a:off x="0" y="3753288"/>
            <a:ext cx="12192000" cy="2783710"/>
          </a:xfrm>
          <a:custGeom>
            <a:avLst/>
            <a:gdLst>
              <a:gd name="connsiteX0" fmla="*/ 12192000 w 12192000"/>
              <a:gd name="connsiteY0" fmla="*/ 0 h 1730415"/>
              <a:gd name="connsiteX1" fmla="*/ 6096000 w 12192000"/>
              <a:gd name="connsiteY1" fmla="*/ 115747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0" fmla="*/ 12192000 w 12192000"/>
              <a:gd name="connsiteY0" fmla="*/ 0 h 1730415"/>
              <a:gd name="connsiteX1" fmla="*/ 6096000 w 12192000"/>
              <a:gd name="connsiteY1" fmla="*/ 219919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6" fmla="*/ 12192000 w 12192000"/>
              <a:gd name="connsiteY6" fmla="*/ 0 h 1730415"/>
              <a:gd name="connsiteX0" fmla="*/ 12192000 w 12192000"/>
              <a:gd name="connsiteY0" fmla="*/ 0 h 1730415"/>
              <a:gd name="connsiteX1" fmla="*/ 6096000 w 12192000"/>
              <a:gd name="connsiteY1" fmla="*/ 219919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6" fmla="*/ 12192000 w 12192000"/>
              <a:gd name="connsiteY6" fmla="*/ 0 h 1730415"/>
              <a:gd name="connsiteX0" fmla="*/ 12192000 w 12192000"/>
              <a:gd name="connsiteY0" fmla="*/ 0 h 1730415"/>
              <a:gd name="connsiteX1" fmla="*/ 6096000 w 12192000"/>
              <a:gd name="connsiteY1" fmla="*/ 219919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6" fmla="*/ 12192000 w 12192000"/>
              <a:gd name="connsiteY6" fmla="*/ 0 h 1730415"/>
              <a:gd name="connsiteX0" fmla="*/ 12192000 w 12192000"/>
              <a:gd name="connsiteY0" fmla="*/ 0 h 1730415"/>
              <a:gd name="connsiteX1" fmla="*/ 6096000 w 12192000"/>
              <a:gd name="connsiteY1" fmla="*/ 428577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6" fmla="*/ 12192000 w 12192000"/>
              <a:gd name="connsiteY6" fmla="*/ 0 h 1730415"/>
              <a:gd name="connsiteX0" fmla="*/ 12192000 w 12192000"/>
              <a:gd name="connsiteY0" fmla="*/ 0 h 1730415"/>
              <a:gd name="connsiteX1" fmla="*/ 6096000 w 12192000"/>
              <a:gd name="connsiteY1" fmla="*/ 428577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6" fmla="*/ 12192000 w 12192000"/>
              <a:gd name="connsiteY6" fmla="*/ 0 h 1730415"/>
              <a:gd name="connsiteX0" fmla="*/ 12192000 w 12192000"/>
              <a:gd name="connsiteY0" fmla="*/ 0 h 1730415"/>
              <a:gd name="connsiteX1" fmla="*/ 6096000 w 12192000"/>
              <a:gd name="connsiteY1" fmla="*/ 428577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6" fmla="*/ 12192000 w 12192000"/>
              <a:gd name="connsiteY6" fmla="*/ 0 h 1730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1730415">
                <a:moveTo>
                  <a:pt x="12192000" y="0"/>
                </a:moveTo>
                <a:cubicBezTo>
                  <a:pt x="10599838" y="191556"/>
                  <a:pt x="8139575" y="436294"/>
                  <a:pt x="6096000" y="428577"/>
                </a:cubicBezTo>
                <a:cubicBezTo>
                  <a:pt x="4052425" y="436294"/>
                  <a:pt x="1464841" y="174350"/>
                  <a:pt x="0" y="0"/>
                </a:cubicBezTo>
                <a:lnTo>
                  <a:pt x="0" y="1730415"/>
                </a:lnTo>
                <a:lnTo>
                  <a:pt x="6096000" y="1730415"/>
                </a:lnTo>
                <a:lnTo>
                  <a:pt x="12192000" y="1730415"/>
                </a:lnTo>
                <a:lnTo>
                  <a:pt x="12192000" y="0"/>
                </a:lnTo>
                <a:close/>
              </a:path>
            </a:pathLst>
          </a:cu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3" name="任意多边形: 形状 52">
            <a:extLst>
              <a:ext uri="{FF2B5EF4-FFF2-40B4-BE49-F238E27FC236}">
                <a16:creationId xmlns:a16="http://schemas.microsoft.com/office/drawing/2014/main" id="{0D32AE52-09F5-4B49-8118-23E8123DFBE0}"/>
              </a:ext>
            </a:extLst>
          </p:cNvPr>
          <p:cNvSpPr/>
          <p:nvPr userDrawn="1"/>
        </p:nvSpPr>
        <p:spPr>
          <a:xfrm flipH="1">
            <a:off x="0" y="4074290"/>
            <a:ext cx="12192000" cy="2783710"/>
          </a:xfrm>
          <a:custGeom>
            <a:avLst/>
            <a:gdLst>
              <a:gd name="connsiteX0" fmla="*/ 12192000 w 12192000"/>
              <a:gd name="connsiteY0" fmla="*/ 0 h 1730415"/>
              <a:gd name="connsiteX1" fmla="*/ 6096000 w 12192000"/>
              <a:gd name="connsiteY1" fmla="*/ 115747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0" fmla="*/ 12192000 w 12192000"/>
              <a:gd name="connsiteY0" fmla="*/ 0 h 1730415"/>
              <a:gd name="connsiteX1" fmla="*/ 6096000 w 12192000"/>
              <a:gd name="connsiteY1" fmla="*/ 219919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6" fmla="*/ 12192000 w 12192000"/>
              <a:gd name="connsiteY6" fmla="*/ 0 h 1730415"/>
              <a:gd name="connsiteX0" fmla="*/ 12192000 w 12192000"/>
              <a:gd name="connsiteY0" fmla="*/ 0 h 1730415"/>
              <a:gd name="connsiteX1" fmla="*/ 6096000 w 12192000"/>
              <a:gd name="connsiteY1" fmla="*/ 219919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6" fmla="*/ 12192000 w 12192000"/>
              <a:gd name="connsiteY6" fmla="*/ 0 h 1730415"/>
              <a:gd name="connsiteX0" fmla="*/ 12192000 w 12192000"/>
              <a:gd name="connsiteY0" fmla="*/ 0 h 1730415"/>
              <a:gd name="connsiteX1" fmla="*/ 6096000 w 12192000"/>
              <a:gd name="connsiteY1" fmla="*/ 219919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6" fmla="*/ 12192000 w 12192000"/>
              <a:gd name="connsiteY6" fmla="*/ 0 h 1730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1730415">
                <a:moveTo>
                  <a:pt x="12192000" y="0"/>
                </a:moveTo>
                <a:cubicBezTo>
                  <a:pt x="10460941" y="119605"/>
                  <a:pt x="8139575" y="227636"/>
                  <a:pt x="6096000" y="219919"/>
                </a:cubicBezTo>
                <a:cubicBezTo>
                  <a:pt x="4052425" y="227636"/>
                  <a:pt x="1869955" y="131179"/>
                  <a:pt x="0" y="0"/>
                </a:cubicBezTo>
                <a:lnTo>
                  <a:pt x="0" y="1730415"/>
                </a:lnTo>
                <a:lnTo>
                  <a:pt x="6096000" y="1730415"/>
                </a:lnTo>
                <a:lnTo>
                  <a:pt x="12192000" y="1730415"/>
                </a:lnTo>
                <a:lnTo>
                  <a:pt x="1219200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dirty="0"/>
              <a:t>  </a:t>
            </a:r>
            <a:r>
              <a:rPr lang="en-US" altLang="zh-CN" spc="90" dirty="0"/>
              <a:t>Page </a:t>
            </a:r>
            <a:fld id="{7CFB1EEF-B761-4911-A2FD-18DBD3241D03}" type="slidenum">
              <a:rPr lang="zh-CN" altLang="en-US" spc="90" smtClean="0"/>
              <a:pPr/>
              <a:t>‹#›</a:t>
            </a:fld>
            <a:endParaRPr lang="zh-CN" altLang="en-US" spc="90" dirty="0"/>
          </a:p>
        </p:txBody>
      </p:sp>
      <p:cxnSp>
        <p:nvCxnSpPr>
          <p:cNvPr id="150" name="直接连接符 149">
            <a:extLst>
              <a:ext uri="{FF2B5EF4-FFF2-40B4-BE49-F238E27FC236}">
                <a16:creationId xmlns:a16="http://schemas.microsoft.com/office/drawing/2014/main" id="{9DCE86FF-6A68-4339-8C2A-B2914A115FCA}"/>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9" name="图片占位符 58">
            <a:extLst>
              <a:ext uri="{FF2B5EF4-FFF2-40B4-BE49-F238E27FC236}">
                <a16:creationId xmlns:a16="http://schemas.microsoft.com/office/drawing/2014/main" id="{230FFD81-5E41-46C6-B853-6FB058C15C1C}"/>
              </a:ext>
            </a:extLst>
          </p:cNvPr>
          <p:cNvSpPr>
            <a:spLocks noGrp="1"/>
          </p:cNvSpPr>
          <p:nvPr>
            <p:ph type="pic" sz="quarter" idx="13"/>
          </p:nvPr>
        </p:nvSpPr>
        <p:spPr>
          <a:xfrm>
            <a:off x="1261234" y="2060549"/>
            <a:ext cx="2437220" cy="2503026"/>
          </a:xfrm>
          <a:custGeom>
            <a:avLst/>
            <a:gdLst>
              <a:gd name="connsiteX0" fmla="*/ 0 w 2476982"/>
              <a:gd name="connsiteY0" fmla="*/ 0 h 3313253"/>
              <a:gd name="connsiteX1" fmla="*/ 2476982 w 2476982"/>
              <a:gd name="connsiteY1" fmla="*/ 0 h 3313253"/>
              <a:gd name="connsiteX2" fmla="*/ 2476982 w 2476982"/>
              <a:gd name="connsiteY2" fmla="*/ 3313253 h 3313253"/>
              <a:gd name="connsiteX3" fmla="*/ 0 w 2476982"/>
              <a:gd name="connsiteY3" fmla="*/ 3313253 h 3313253"/>
            </a:gdLst>
            <a:ahLst/>
            <a:cxnLst>
              <a:cxn ang="0">
                <a:pos x="connsiteX0" y="connsiteY0"/>
              </a:cxn>
              <a:cxn ang="0">
                <a:pos x="connsiteX1" y="connsiteY1"/>
              </a:cxn>
              <a:cxn ang="0">
                <a:pos x="connsiteX2" y="connsiteY2"/>
              </a:cxn>
              <a:cxn ang="0">
                <a:pos x="connsiteX3" y="connsiteY3"/>
              </a:cxn>
            </a:cxnLst>
            <a:rect l="l" t="t" r="r" b="b"/>
            <a:pathLst>
              <a:path w="2476982" h="3313253">
                <a:moveTo>
                  <a:pt x="0" y="0"/>
                </a:moveTo>
                <a:lnTo>
                  <a:pt x="2476982" y="0"/>
                </a:lnTo>
                <a:lnTo>
                  <a:pt x="2476982" y="3313253"/>
                </a:lnTo>
                <a:lnTo>
                  <a:pt x="0" y="3313253"/>
                </a:lnTo>
                <a:close/>
              </a:path>
            </a:pathLst>
          </a:custGeom>
          <a:ln w="44450">
            <a:solidFill>
              <a:schemeClr val="bg1"/>
            </a:solidFill>
          </a:ln>
          <a:effectLst>
            <a:outerShdw blurRad="177800" dist="38100" algn="l" rotWithShape="0">
              <a:prstClr val="black">
                <a:alpha val="20000"/>
              </a:prstClr>
            </a:outerShdw>
          </a:effectLst>
          <a:scene3d>
            <a:camera prst="perspectiveLeft"/>
            <a:lightRig rig="threePt" dir="t"/>
          </a:scene3d>
        </p:spPr>
        <p:txBody>
          <a:bodyPr wrap="square">
            <a:noAutofit/>
          </a:bodyPr>
          <a:lstStyle/>
          <a:p>
            <a:endParaRPr lang="zh-CN" altLang="en-US"/>
          </a:p>
        </p:txBody>
      </p:sp>
      <p:sp>
        <p:nvSpPr>
          <p:cNvPr id="61" name="图片占位符 60">
            <a:extLst>
              <a:ext uri="{FF2B5EF4-FFF2-40B4-BE49-F238E27FC236}">
                <a16:creationId xmlns:a16="http://schemas.microsoft.com/office/drawing/2014/main" id="{1B33F28B-FF61-401A-9779-24F6BDA7F752}"/>
              </a:ext>
            </a:extLst>
          </p:cNvPr>
          <p:cNvSpPr>
            <a:spLocks noGrp="1"/>
          </p:cNvSpPr>
          <p:nvPr>
            <p:ph type="pic" sz="quarter" idx="14"/>
          </p:nvPr>
        </p:nvSpPr>
        <p:spPr>
          <a:xfrm>
            <a:off x="8525095" y="2060549"/>
            <a:ext cx="2437220" cy="2503026"/>
          </a:xfrm>
          <a:custGeom>
            <a:avLst/>
            <a:gdLst>
              <a:gd name="connsiteX0" fmla="*/ 0 w 2476982"/>
              <a:gd name="connsiteY0" fmla="*/ 0 h 3313253"/>
              <a:gd name="connsiteX1" fmla="*/ 2476982 w 2476982"/>
              <a:gd name="connsiteY1" fmla="*/ 0 h 3313253"/>
              <a:gd name="connsiteX2" fmla="*/ 2476982 w 2476982"/>
              <a:gd name="connsiteY2" fmla="*/ 3313253 h 3313253"/>
              <a:gd name="connsiteX3" fmla="*/ 0 w 2476982"/>
              <a:gd name="connsiteY3" fmla="*/ 3313253 h 3313253"/>
            </a:gdLst>
            <a:ahLst/>
            <a:cxnLst>
              <a:cxn ang="0">
                <a:pos x="connsiteX0" y="connsiteY0"/>
              </a:cxn>
              <a:cxn ang="0">
                <a:pos x="connsiteX1" y="connsiteY1"/>
              </a:cxn>
              <a:cxn ang="0">
                <a:pos x="connsiteX2" y="connsiteY2"/>
              </a:cxn>
              <a:cxn ang="0">
                <a:pos x="connsiteX3" y="connsiteY3"/>
              </a:cxn>
            </a:cxnLst>
            <a:rect l="l" t="t" r="r" b="b"/>
            <a:pathLst>
              <a:path w="2476982" h="3313253">
                <a:moveTo>
                  <a:pt x="0" y="0"/>
                </a:moveTo>
                <a:lnTo>
                  <a:pt x="2476982" y="0"/>
                </a:lnTo>
                <a:lnTo>
                  <a:pt x="2476982" y="3313253"/>
                </a:lnTo>
                <a:lnTo>
                  <a:pt x="0" y="3313253"/>
                </a:lnTo>
                <a:close/>
              </a:path>
            </a:pathLst>
          </a:custGeom>
          <a:ln w="44450">
            <a:solidFill>
              <a:schemeClr val="bg1"/>
            </a:solidFill>
          </a:ln>
          <a:effectLst>
            <a:outerShdw blurRad="127000" dist="38100" dir="10800000" algn="r" rotWithShape="0">
              <a:prstClr val="black">
                <a:alpha val="20000"/>
              </a:prstClr>
            </a:outerShdw>
          </a:effectLst>
          <a:scene3d>
            <a:camera prst="perspectiveRight"/>
            <a:lightRig rig="threePt" dir="t"/>
          </a:scene3d>
        </p:spPr>
        <p:txBody>
          <a:bodyPr wrap="square">
            <a:noAutofit/>
          </a:bodyPr>
          <a:lstStyle/>
          <a:p>
            <a:endParaRPr lang="zh-CN" altLang="en-US"/>
          </a:p>
        </p:txBody>
      </p:sp>
      <p:sp>
        <p:nvSpPr>
          <p:cNvPr id="66" name="图片占位符 65">
            <a:extLst>
              <a:ext uri="{FF2B5EF4-FFF2-40B4-BE49-F238E27FC236}">
                <a16:creationId xmlns:a16="http://schemas.microsoft.com/office/drawing/2014/main" id="{137FC995-D7AF-4764-A6F1-9EF75EBB96BE}"/>
              </a:ext>
            </a:extLst>
          </p:cNvPr>
          <p:cNvSpPr>
            <a:spLocks noGrp="1"/>
          </p:cNvSpPr>
          <p:nvPr>
            <p:ph type="pic" sz="quarter" idx="15"/>
          </p:nvPr>
        </p:nvSpPr>
        <p:spPr>
          <a:xfrm>
            <a:off x="4870735" y="2000995"/>
            <a:ext cx="2553198" cy="2622134"/>
          </a:xfrm>
          <a:custGeom>
            <a:avLst/>
            <a:gdLst>
              <a:gd name="connsiteX0" fmla="*/ 0 w 2594851"/>
              <a:gd name="connsiteY0" fmla="*/ 0 h 3470916"/>
              <a:gd name="connsiteX1" fmla="*/ 2594851 w 2594851"/>
              <a:gd name="connsiteY1" fmla="*/ 0 h 3470916"/>
              <a:gd name="connsiteX2" fmla="*/ 2594851 w 2594851"/>
              <a:gd name="connsiteY2" fmla="*/ 3470916 h 3470916"/>
              <a:gd name="connsiteX3" fmla="*/ 0 w 2594851"/>
              <a:gd name="connsiteY3" fmla="*/ 3470916 h 3470916"/>
            </a:gdLst>
            <a:ahLst/>
            <a:cxnLst>
              <a:cxn ang="0">
                <a:pos x="connsiteX0" y="connsiteY0"/>
              </a:cxn>
              <a:cxn ang="0">
                <a:pos x="connsiteX1" y="connsiteY1"/>
              </a:cxn>
              <a:cxn ang="0">
                <a:pos x="connsiteX2" y="connsiteY2"/>
              </a:cxn>
              <a:cxn ang="0">
                <a:pos x="connsiteX3" y="connsiteY3"/>
              </a:cxn>
            </a:cxnLst>
            <a:rect l="l" t="t" r="r" b="b"/>
            <a:pathLst>
              <a:path w="2594851" h="3470916">
                <a:moveTo>
                  <a:pt x="0" y="0"/>
                </a:moveTo>
                <a:lnTo>
                  <a:pt x="2594851" y="0"/>
                </a:lnTo>
                <a:lnTo>
                  <a:pt x="2594851" y="3470916"/>
                </a:lnTo>
                <a:lnTo>
                  <a:pt x="0" y="3470916"/>
                </a:lnTo>
                <a:close/>
              </a:path>
            </a:pathLst>
          </a:custGeom>
          <a:ln w="44450">
            <a:solidFill>
              <a:schemeClr val="bg1"/>
            </a:solidFill>
          </a:ln>
          <a:effectLst>
            <a:outerShdw blurRad="228600" sx="102000" sy="102000" algn="ctr" rotWithShape="0">
              <a:prstClr val="black">
                <a:alpha val="20000"/>
              </a:prstClr>
            </a:outerShdw>
          </a:effectLst>
        </p:spPr>
        <p:txBody>
          <a:bodyPr wrap="square">
            <a:noAutofit/>
          </a:bodyPr>
          <a:lstStyle/>
          <a:p>
            <a:endParaRPr lang="zh-CN" altLang="en-US"/>
          </a:p>
        </p:txBody>
      </p:sp>
      <p:sp>
        <p:nvSpPr>
          <p:cNvPr id="57" name="矩形 56">
            <a:extLst>
              <a:ext uri="{FF2B5EF4-FFF2-40B4-BE49-F238E27FC236}">
                <a16:creationId xmlns:a16="http://schemas.microsoft.com/office/drawing/2014/main" id="{A6EE7DA4-389F-460D-84F1-014F1155F880}"/>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a:extLst>
              <a:ext uri="{FF2B5EF4-FFF2-40B4-BE49-F238E27FC236}">
                <a16:creationId xmlns:a16="http://schemas.microsoft.com/office/drawing/2014/main" id="{E54F82E2-73A4-44C2-BE81-E22AD36B2317}"/>
              </a:ext>
            </a:extLst>
          </p:cNvPr>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0" name="图片 59">
            <a:extLst>
              <a:ext uri="{FF2B5EF4-FFF2-40B4-BE49-F238E27FC236}">
                <a16:creationId xmlns:a16="http://schemas.microsoft.com/office/drawing/2014/main" id="{CDA42EAE-5899-46C7-B63D-95ACD5AD164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1284790472"/>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两张图文页">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63C177A9-C3D0-4FC0-9E19-991103A4C82D}"/>
              </a:ext>
            </a:extLst>
          </p:cNvPr>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a:extLst>
              <a:ext uri="{FF2B5EF4-FFF2-40B4-BE49-F238E27FC236}">
                <a16:creationId xmlns:a16="http://schemas.microsoft.com/office/drawing/2014/main" id="{7BE459E4-E734-43C4-B2DC-826F63375875}"/>
              </a:ext>
            </a:extLst>
          </p:cNvPr>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a:extLst>
              <a:ext uri="{FF2B5EF4-FFF2-40B4-BE49-F238E27FC236}">
                <a16:creationId xmlns:a16="http://schemas.microsoft.com/office/drawing/2014/main" id="{EA62DC30-3A43-4096-B390-46B095DBF8F2}"/>
              </a:ext>
            </a:extLst>
          </p:cNvPr>
          <p:cNvSpPr/>
          <p:nvPr userDrawn="1"/>
        </p:nvSpPr>
        <p:spPr>
          <a:xfrm>
            <a:off x="0" y="3751510"/>
            <a:ext cx="12192000" cy="300363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17B0B0AB-3FEC-4D0D-AA1E-52F202EAD89D}"/>
              </a:ext>
            </a:extLst>
          </p:cNvPr>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a:extLst>
              <a:ext uri="{FF2B5EF4-FFF2-40B4-BE49-F238E27FC236}">
                <a16:creationId xmlns:a16="http://schemas.microsoft.com/office/drawing/2014/main" id="{ED1E3A81-B924-4BF5-B855-27BC6CF1079C}"/>
              </a:ext>
            </a:extLst>
          </p:cNvPr>
          <p:cNvSpPr/>
          <p:nvPr userDrawn="1"/>
        </p:nvSpPr>
        <p:spPr>
          <a:xfrm>
            <a:off x="0" y="3854370"/>
            <a:ext cx="12192000" cy="300363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a:t>  </a:t>
            </a:r>
            <a:r>
              <a:rPr lang="en-US" altLang="zh-CN" spc="90"/>
              <a:t>Page </a:t>
            </a:r>
            <a:fld id="{7CFB1EEF-B761-4911-A2FD-18DBD3241D03}" type="slidenum">
              <a:rPr lang="zh-CN" altLang="en-US" spc="90" smtClean="0"/>
              <a:pPr/>
              <a:t>‹#›</a:t>
            </a:fld>
            <a:endParaRPr lang="zh-CN" altLang="en-US" spc="90" dirty="0"/>
          </a:p>
        </p:txBody>
      </p:sp>
      <p:cxnSp>
        <p:nvCxnSpPr>
          <p:cNvPr id="150" name="直接连接符 149">
            <a:extLst>
              <a:ext uri="{FF2B5EF4-FFF2-40B4-BE49-F238E27FC236}">
                <a16:creationId xmlns:a16="http://schemas.microsoft.com/office/drawing/2014/main" id="{9DCE86FF-6A68-4339-8C2A-B2914A115FCA}"/>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2" name="图片占位符 61">
            <a:extLst>
              <a:ext uri="{FF2B5EF4-FFF2-40B4-BE49-F238E27FC236}">
                <a16:creationId xmlns:a16="http://schemas.microsoft.com/office/drawing/2014/main" id="{D36B6ABC-2F85-4085-9680-446F575A7FE4}"/>
              </a:ext>
            </a:extLst>
          </p:cNvPr>
          <p:cNvSpPr>
            <a:spLocks noGrp="1"/>
          </p:cNvSpPr>
          <p:nvPr>
            <p:ph type="pic" sz="quarter" idx="14"/>
          </p:nvPr>
        </p:nvSpPr>
        <p:spPr>
          <a:xfrm>
            <a:off x="7245460" y="1855886"/>
            <a:ext cx="3407400" cy="2210766"/>
          </a:xfrm>
          <a:custGeom>
            <a:avLst/>
            <a:gdLst>
              <a:gd name="connsiteX0" fmla="*/ 0 w 2963119"/>
              <a:gd name="connsiteY0" fmla="*/ 0 h 2419109"/>
              <a:gd name="connsiteX1" fmla="*/ 2963119 w 2963119"/>
              <a:gd name="connsiteY1" fmla="*/ 0 h 2419109"/>
              <a:gd name="connsiteX2" fmla="*/ 2963119 w 2963119"/>
              <a:gd name="connsiteY2" fmla="*/ 2419109 h 2419109"/>
              <a:gd name="connsiteX3" fmla="*/ 0 w 2963119"/>
              <a:gd name="connsiteY3" fmla="*/ 2419109 h 2419109"/>
            </a:gdLst>
            <a:ahLst/>
            <a:cxnLst>
              <a:cxn ang="0">
                <a:pos x="connsiteX0" y="connsiteY0"/>
              </a:cxn>
              <a:cxn ang="0">
                <a:pos x="connsiteX1" y="connsiteY1"/>
              </a:cxn>
              <a:cxn ang="0">
                <a:pos x="connsiteX2" y="connsiteY2"/>
              </a:cxn>
              <a:cxn ang="0">
                <a:pos x="connsiteX3" y="connsiteY3"/>
              </a:cxn>
            </a:cxnLst>
            <a:rect l="l" t="t" r="r" b="b"/>
            <a:pathLst>
              <a:path w="2963119" h="2419109">
                <a:moveTo>
                  <a:pt x="0" y="0"/>
                </a:moveTo>
                <a:lnTo>
                  <a:pt x="2963119" y="0"/>
                </a:lnTo>
                <a:lnTo>
                  <a:pt x="2963119" y="2419109"/>
                </a:lnTo>
                <a:lnTo>
                  <a:pt x="0" y="2419109"/>
                </a:lnTo>
                <a:close/>
              </a:path>
            </a:pathLst>
          </a:custGeom>
          <a:ln w="12700">
            <a:solidFill>
              <a:schemeClr val="bg1"/>
            </a:solidFill>
          </a:ln>
          <a:effectLst>
            <a:outerShdw blurRad="203200" dist="38100" dir="18900000" algn="bl" rotWithShape="0">
              <a:prstClr val="black">
                <a:alpha val="20000"/>
              </a:prstClr>
            </a:outerShdw>
          </a:effectLst>
        </p:spPr>
        <p:txBody>
          <a:bodyPr wrap="square">
            <a:noAutofit/>
          </a:bodyPr>
          <a:lstStyle/>
          <a:p>
            <a:endParaRPr lang="zh-CN" altLang="en-US"/>
          </a:p>
        </p:txBody>
      </p:sp>
      <p:sp>
        <p:nvSpPr>
          <p:cNvPr id="60" name="图片占位符 59">
            <a:extLst>
              <a:ext uri="{FF2B5EF4-FFF2-40B4-BE49-F238E27FC236}">
                <a16:creationId xmlns:a16="http://schemas.microsoft.com/office/drawing/2014/main" id="{5E74736A-DA88-4CB8-B569-D5757608CC50}"/>
              </a:ext>
            </a:extLst>
          </p:cNvPr>
          <p:cNvSpPr>
            <a:spLocks noGrp="1"/>
          </p:cNvSpPr>
          <p:nvPr>
            <p:ph type="pic" sz="quarter" idx="13"/>
          </p:nvPr>
        </p:nvSpPr>
        <p:spPr>
          <a:xfrm>
            <a:off x="1539142" y="1855885"/>
            <a:ext cx="3407400" cy="2210766"/>
          </a:xfrm>
          <a:custGeom>
            <a:avLst/>
            <a:gdLst>
              <a:gd name="connsiteX0" fmla="*/ 0 w 2963119"/>
              <a:gd name="connsiteY0" fmla="*/ 0 h 2419109"/>
              <a:gd name="connsiteX1" fmla="*/ 2963119 w 2963119"/>
              <a:gd name="connsiteY1" fmla="*/ 0 h 2419109"/>
              <a:gd name="connsiteX2" fmla="*/ 2963119 w 2963119"/>
              <a:gd name="connsiteY2" fmla="*/ 2419109 h 2419109"/>
              <a:gd name="connsiteX3" fmla="*/ 0 w 2963119"/>
              <a:gd name="connsiteY3" fmla="*/ 2419109 h 2419109"/>
            </a:gdLst>
            <a:ahLst/>
            <a:cxnLst>
              <a:cxn ang="0">
                <a:pos x="connsiteX0" y="connsiteY0"/>
              </a:cxn>
              <a:cxn ang="0">
                <a:pos x="connsiteX1" y="connsiteY1"/>
              </a:cxn>
              <a:cxn ang="0">
                <a:pos x="connsiteX2" y="connsiteY2"/>
              </a:cxn>
              <a:cxn ang="0">
                <a:pos x="connsiteX3" y="connsiteY3"/>
              </a:cxn>
            </a:cxnLst>
            <a:rect l="l" t="t" r="r" b="b"/>
            <a:pathLst>
              <a:path w="2963119" h="2419109">
                <a:moveTo>
                  <a:pt x="0" y="0"/>
                </a:moveTo>
                <a:lnTo>
                  <a:pt x="2963119" y="0"/>
                </a:lnTo>
                <a:lnTo>
                  <a:pt x="2963119" y="2419109"/>
                </a:lnTo>
                <a:lnTo>
                  <a:pt x="0" y="2419109"/>
                </a:lnTo>
                <a:close/>
              </a:path>
            </a:pathLst>
          </a:custGeom>
          <a:ln w="12700">
            <a:solidFill>
              <a:schemeClr val="bg1"/>
            </a:solidFill>
          </a:ln>
          <a:effectLst>
            <a:outerShdw blurRad="203200" dist="38100" dir="18900000" algn="bl" rotWithShape="0">
              <a:prstClr val="black">
                <a:alpha val="20000"/>
              </a:prstClr>
            </a:outerShdw>
          </a:effectLst>
        </p:spPr>
        <p:txBody>
          <a:bodyPr wrap="square">
            <a:noAutofit/>
          </a:bodyPr>
          <a:lstStyle/>
          <a:p>
            <a:endParaRPr lang="zh-CN" altLang="en-US"/>
          </a:p>
        </p:txBody>
      </p:sp>
      <p:grpSp>
        <p:nvGrpSpPr>
          <p:cNvPr id="4" name="组合 3">
            <a:extLst>
              <a:ext uri="{FF2B5EF4-FFF2-40B4-BE49-F238E27FC236}">
                <a16:creationId xmlns:a16="http://schemas.microsoft.com/office/drawing/2014/main" id="{B56925B3-42E9-4CE3-9810-91D6EE7BE2EF}"/>
              </a:ext>
            </a:extLst>
          </p:cNvPr>
          <p:cNvGrpSpPr/>
          <p:nvPr userDrawn="1"/>
        </p:nvGrpSpPr>
        <p:grpSpPr>
          <a:xfrm>
            <a:off x="2989652" y="1550098"/>
            <a:ext cx="2214911" cy="1736821"/>
            <a:chOff x="2795481" y="1665285"/>
            <a:chExt cx="2214911" cy="1736821"/>
          </a:xfrm>
        </p:grpSpPr>
        <p:sp>
          <p:nvSpPr>
            <p:cNvPr id="10" name="矩形 9">
              <a:extLst>
                <a:ext uri="{FF2B5EF4-FFF2-40B4-BE49-F238E27FC236}">
                  <a16:creationId xmlns:a16="http://schemas.microsoft.com/office/drawing/2014/main" id="{D209F358-3DD9-4EC3-8F10-AD76A260DB54}"/>
                </a:ext>
              </a:extLst>
            </p:cNvPr>
            <p:cNvSpPr/>
            <p:nvPr userDrawn="1"/>
          </p:nvSpPr>
          <p:spPr>
            <a:xfrm>
              <a:off x="2795481" y="1755607"/>
              <a:ext cx="2128198" cy="1646499"/>
            </a:xfrm>
            <a:prstGeom prst="rect">
              <a:avLst/>
            </a:prstGeom>
            <a:noFill/>
            <a:ln>
              <a:gradFill>
                <a:gsLst>
                  <a:gs pos="0">
                    <a:schemeClr val="accent1"/>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a:extLst>
                <a:ext uri="{FF2B5EF4-FFF2-40B4-BE49-F238E27FC236}">
                  <a16:creationId xmlns:a16="http://schemas.microsoft.com/office/drawing/2014/main" id="{9A90FC6D-7C84-4382-9A1D-799E8FFF387D}"/>
                </a:ext>
              </a:extLst>
            </p:cNvPr>
            <p:cNvSpPr/>
            <p:nvPr userDrawn="1"/>
          </p:nvSpPr>
          <p:spPr>
            <a:xfrm>
              <a:off x="2882194" y="1665285"/>
              <a:ext cx="2128198" cy="1646499"/>
            </a:xfrm>
            <a:prstGeom prst="rect">
              <a:avLst/>
            </a:prstGeom>
            <a:noFill/>
            <a:ln>
              <a:gradFill>
                <a:gsLst>
                  <a:gs pos="0">
                    <a:schemeClr val="accent1">
                      <a:alpha val="46000"/>
                    </a:schemeClr>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a:extLst>
              <a:ext uri="{FF2B5EF4-FFF2-40B4-BE49-F238E27FC236}">
                <a16:creationId xmlns:a16="http://schemas.microsoft.com/office/drawing/2014/main" id="{7CCBFE4E-9554-4DBF-ABEC-1C1C1C606624}"/>
              </a:ext>
            </a:extLst>
          </p:cNvPr>
          <p:cNvGrpSpPr/>
          <p:nvPr userDrawn="1"/>
        </p:nvGrpSpPr>
        <p:grpSpPr>
          <a:xfrm>
            <a:off x="8679614" y="1550098"/>
            <a:ext cx="2214911" cy="1736821"/>
            <a:chOff x="8485443" y="1665285"/>
            <a:chExt cx="2214911" cy="1736821"/>
          </a:xfrm>
        </p:grpSpPr>
        <p:sp>
          <p:nvSpPr>
            <p:cNvPr id="65" name="矩形 64">
              <a:extLst>
                <a:ext uri="{FF2B5EF4-FFF2-40B4-BE49-F238E27FC236}">
                  <a16:creationId xmlns:a16="http://schemas.microsoft.com/office/drawing/2014/main" id="{0E7B1342-9F3A-4544-BB15-4EAE60F85974}"/>
                </a:ext>
              </a:extLst>
            </p:cNvPr>
            <p:cNvSpPr/>
            <p:nvPr userDrawn="1"/>
          </p:nvSpPr>
          <p:spPr>
            <a:xfrm>
              <a:off x="8485443" y="1755607"/>
              <a:ext cx="2128198" cy="1646499"/>
            </a:xfrm>
            <a:prstGeom prst="rect">
              <a:avLst/>
            </a:prstGeom>
            <a:noFill/>
            <a:ln>
              <a:gradFill>
                <a:gsLst>
                  <a:gs pos="0">
                    <a:schemeClr val="accent1"/>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a:extLst>
                <a:ext uri="{FF2B5EF4-FFF2-40B4-BE49-F238E27FC236}">
                  <a16:creationId xmlns:a16="http://schemas.microsoft.com/office/drawing/2014/main" id="{3DF40EEB-5D67-4617-A788-54AA65BABB6A}"/>
                </a:ext>
              </a:extLst>
            </p:cNvPr>
            <p:cNvSpPr/>
            <p:nvPr userDrawn="1"/>
          </p:nvSpPr>
          <p:spPr>
            <a:xfrm>
              <a:off x="8572156" y="1665285"/>
              <a:ext cx="2128198" cy="1646499"/>
            </a:xfrm>
            <a:prstGeom prst="rect">
              <a:avLst/>
            </a:prstGeom>
            <a:noFill/>
            <a:ln>
              <a:gradFill>
                <a:gsLst>
                  <a:gs pos="0">
                    <a:schemeClr val="accent1">
                      <a:alpha val="46000"/>
                    </a:schemeClr>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a:extLst>
              <a:ext uri="{FF2B5EF4-FFF2-40B4-BE49-F238E27FC236}">
                <a16:creationId xmlns:a16="http://schemas.microsoft.com/office/drawing/2014/main" id="{D1BEAF39-AA70-47D9-AC32-7B22A5D1B71F}"/>
              </a:ext>
            </a:extLst>
          </p:cNvPr>
          <p:cNvGrpSpPr/>
          <p:nvPr userDrawn="1"/>
        </p:nvGrpSpPr>
        <p:grpSpPr>
          <a:xfrm rot="10800000">
            <a:off x="1295604" y="2597509"/>
            <a:ext cx="2214911" cy="1736821"/>
            <a:chOff x="2795481" y="1665285"/>
            <a:chExt cx="2214911" cy="1736821"/>
          </a:xfrm>
        </p:grpSpPr>
        <p:sp>
          <p:nvSpPr>
            <p:cNvPr id="77" name="矩形 76">
              <a:extLst>
                <a:ext uri="{FF2B5EF4-FFF2-40B4-BE49-F238E27FC236}">
                  <a16:creationId xmlns:a16="http://schemas.microsoft.com/office/drawing/2014/main" id="{018CE4A3-70B9-423F-AFE6-BA233B48CE67}"/>
                </a:ext>
              </a:extLst>
            </p:cNvPr>
            <p:cNvSpPr/>
            <p:nvPr userDrawn="1"/>
          </p:nvSpPr>
          <p:spPr>
            <a:xfrm>
              <a:off x="2795481" y="1755607"/>
              <a:ext cx="2128198" cy="1646499"/>
            </a:xfrm>
            <a:prstGeom prst="rect">
              <a:avLst/>
            </a:prstGeom>
            <a:noFill/>
            <a:ln>
              <a:gradFill>
                <a:gsLst>
                  <a:gs pos="0">
                    <a:srgbClr val="FF9900"/>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矩形 77">
              <a:extLst>
                <a:ext uri="{FF2B5EF4-FFF2-40B4-BE49-F238E27FC236}">
                  <a16:creationId xmlns:a16="http://schemas.microsoft.com/office/drawing/2014/main" id="{CC1068E7-098A-4BB3-8C0A-0BCFC7BDC3BB}"/>
                </a:ext>
              </a:extLst>
            </p:cNvPr>
            <p:cNvSpPr/>
            <p:nvPr userDrawn="1"/>
          </p:nvSpPr>
          <p:spPr>
            <a:xfrm>
              <a:off x="2882194" y="1665285"/>
              <a:ext cx="2128198" cy="1646499"/>
            </a:xfrm>
            <a:prstGeom prst="rect">
              <a:avLst/>
            </a:prstGeom>
            <a:noFill/>
            <a:ln>
              <a:gradFill>
                <a:gsLst>
                  <a:gs pos="0">
                    <a:srgbClr val="FF9900">
                      <a:alpha val="48000"/>
                    </a:srgbClr>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a:extLst>
              <a:ext uri="{FF2B5EF4-FFF2-40B4-BE49-F238E27FC236}">
                <a16:creationId xmlns:a16="http://schemas.microsoft.com/office/drawing/2014/main" id="{F1AB6BA1-A7A4-4EA5-A5EF-1E3A308C4E3A}"/>
              </a:ext>
            </a:extLst>
          </p:cNvPr>
          <p:cNvGrpSpPr/>
          <p:nvPr userDrawn="1"/>
        </p:nvGrpSpPr>
        <p:grpSpPr>
          <a:xfrm rot="10800000">
            <a:off x="7024785" y="2597509"/>
            <a:ext cx="2214911" cy="1736821"/>
            <a:chOff x="2795481" y="1665285"/>
            <a:chExt cx="2214911" cy="1736821"/>
          </a:xfrm>
        </p:grpSpPr>
        <p:sp>
          <p:nvSpPr>
            <p:cNvPr id="80" name="矩形 79">
              <a:extLst>
                <a:ext uri="{FF2B5EF4-FFF2-40B4-BE49-F238E27FC236}">
                  <a16:creationId xmlns:a16="http://schemas.microsoft.com/office/drawing/2014/main" id="{A0C191F5-6CD0-4D24-BF27-36DC71A79105}"/>
                </a:ext>
              </a:extLst>
            </p:cNvPr>
            <p:cNvSpPr/>
            <p:nvPr userDrawn="1"/>
          </p:nvSpPr>
          <p:spPr>
            <a:xfrm>
              <a:off x="2795481" y="1755607"/>
              <a:ext cx="2128198" cy="1646499"/>
            </a:xfrm>
            <a:prstGeom prst="rect">
              <a:avLst/>
            </a:prstGeom>
            <a:noFill/>
            <a:ln>
              <a:gradFill>
                <a:gsLst>
                  <a:gs pos="0">
                    <a:srgbClr val="FF9900"/>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a:extLst>
                <a:ext uri="{FF2B5EF4-FFF2-40B4-BE49-F238E27FC236}">
                  <a16:creationId xmlns:a16="http://schemas.microsoft.com/office/drawing/2014/main" id="{A72A5210-FD10-4630-84F6-7AEF2121E0DB}"/>
                </a:ext>
              </a:extLst>
            </p:cNvPr>
            <p:cNvSpPr/>
            <p:nvPr userDrawn="1"/>
          </p:nvSpPr>
          <p:spPr>
            <a:xfrm>
              <a:off x="2882194" y="1665285"/>
              <a:ext cx="2128198" cy="1646499"/>
            </a:xfrm>
            <a:prstGeom prst="rect">
              <a:avLst/>
            </a:prstGeom>
            <a:noFill/>
            <a:ln>
              <a:gradFill>
                <a:gsLst>
                  <a:gs pos="0">
                    <a:srgbClr val="FF9900">
                      <a:alpha val="48000"/>
                    </a:srgbClr>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8" name="矩形 67">
            <a:extLst>
              <a:ext uri="{FF2B5EF4-FFF2-40B4-BE49-F238E27FC236}">
                <a16:creationId xmlns:a16="http://schemas.microsoft.com/office/drawing/2014/main" id="{09173286-348A-4DDE-8A4F-2398BFCD9444}"/>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矩形 68">
            <a:extLst>
              <a:ext uri="{FF2B5EF4-FFF2-40B4-BE49-F238E27FC236}">
                <a16:creationId xmlns:a16="http://schemas.microsoft.com/office/drawing/2014/main" id="{55F3C084-FDFF-45D1-818D-F0522FA07125}"/>
              </a:ext>
            </a:extLst>
          </p:cNvPr>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70" name="图片 69">
            <a:extLst>
              <a:ext uri="{FF2B5EF4-FFF2-40B4-BE49-F238E27FC236}">
                <a16:creationId xmlns:a16="http://schemas.microsoft.com/office/drawing/2014/main" id="{1554CC03-638D-4429-86E4-39C9478BF63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791881821"/>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665A6929-6C62-44EA-9126-6A6FC762015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8ACC7BE3-7A6D-4371-846B-9D8A432BD7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D621890-F90C-495E-9485-3A1358E52A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a:extLst>
              <a:ext uri="{FF2B5EF4-FFF2-40B4-BE49-F238E27FC236}">
                <a16:creationId xmlns:a16="http://schemas.microsoft.com/office/drawing/2014/main" id="{EDAC2B26-82C2-4612-8389-D2AA8A2667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37B0A4CE-ACC9-43F2-A257-B302E99D30E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F3C242-7F95-44DB-80BE-49C4BD2CCD4F}" type="slidenum">
              <a:rPr lang="zh-CN" altLang="en-US" smtClean="0"/>
              <a:t>‹#›</a:t>
            </a:fld>
            <a:endParaRPr lang="zh-CN" altLang="en-US"/>
          </a:p>
        </p:txBody>
      </p:sp>
    </p:spTree>
    <p:extLst>
      <p:ext uri="{BB962C8B-B14F-4D97-AF65-F5344CB8AC3E}">
        <p14:creationId xmlns:p14="http://schemas.microsoft.com/office/powerpoint/2010/main" val="2477635063"/>
      </p:ext>
    </p:extLst>
  </p:cSld>
  <p:clrMap bg1="lt1" tx1="dk1" bg2="lt2" tx2="dk2" accent1="accent1" accent2="accent2" accent3="accent3" accent4="accent4" accent5="accent5" accent6="accent6" hlink="hlink" folHlink="folHlink"/>
  <p:sldLayoutIdLst>
    <p:sldLayoutId id="2147483649" r:id="rId1"/>
    <p:sldLayoutId id="2147483745" r:id="rId2"/>
    <p:sldLayoutId id="2147483746" r:id="rId3"/>
    <p:sldLayoutId id="2147483650" r:id="rId4"/>
    <p:sldLayoutId id="2147483739" r:id="rId5"/>
    <p:sldLayoutId id="2147483757" r:id="rId6"/>
    <p:sldLayoutId id="2147483756" r:id="rId7"/>
    <p:sldLayoutId id="2147483755" r:id="rId8"/>
    <p:sldLayoutId id="2147483754" r:id="rId9"/>
    <p:sldLayoutId id="2147483753" r:id="rId10"/>
    <p:sldLayoutId id="2147483751" r:id="rId11"/>
    <p:sldLayoutId id="2147483750" r:id="rId12"/>
    <p:sldLayoutId id="2147483749" r:id="rId13"/>
    <p:sldLayoutId id="2147483747" r:id="rId14"/>
    <p:sldLayoutId id="2147483748" r:id="rId15"/>
    <p:sldLayoutId id="2147483741" r:id="rId16"/>
    <p:sldLayoutId id="2147483742" r:id="rId17"/>
    <p:sldLayoutId id="2147483658"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5.xml"/><Relationship Id="rId4" Type="http://schemas.openxmlformats.org/officeDocument/2006/relationships/image" Target="../media/image36.png"/></Relationships>
</file>

<file path=ppt/slides/_rels/slide1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5.xml"/><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png"/><Relationship Id="rId1" Type="http://schemas.openxmlformats.org/officeDocument/2006/relationships/slideLayout" Target="../slideLayouts/slideLayout5.xml"/><Relationship Id="rId6" Type="http://schemas.openxmlformats.org/officeDocument/2006/relationships/image" Target="../media/image20.png"/><Relationship Id="rId11" Type="http://schemas.openxmlformats.org/officeDocument/2006/relationships/image" Target="../media/image25.png"/><Relationship Id="rId5" Type="http://schemas.openxmlformats.org/officeDocument/2006/relationships/image" Target="../media/image19.png"/><Relationship Id="rId10" Type="http://schemas.openxmlformats.org/officeDocument/2006/relationships/image" Target="../media/image24.png"/><Relationship Id="rId4" Type="http://schemas.openxmlformats.org/officeDocument/2006/relationships/image" Target="../media/image18.png"/><Relationship Id="rId9" Type="http://schemas.openxmlformats.org/officeDocument/2006/relationships/image" Target="../media/image23.png"/></Relationships>
</file>

<file path=ppt/slides/_rels/slide8.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16.png"/><Relationship Id="rId1" Type="http://schemas.openxmlformats.org/officeDocument/2006/relationships/slideLayout" Target="../slideLayouts/slideLayout5.xml"/><Relationship Id="rId6" Type="http://schemas.openxmlformats.org/officeDocument/2006/relationships/image" Target="../media/image29.png"/><Relationship Id="rId5" Type="http://schemas.openxmlformats.org/officeDocument/2006/relationships/image" Target="../media/image28.png"/><Relationship Id="rId10" Type="http://schemas.openxmlformats.org/officeDocument/2006/relationships/image" Target="../media/image33.png"/><Relationship Id="rId4" Type="http://schemas.openxmlformats.org/officeDocument/2006/relationships/image" Target="../media/image27.png"/><Relationship Id="rId9" Type="http://schemas.openxmlformats.org/officeDocument/2006/relationships/image" Target="../media/image32.png"/></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CA1397DC-A90F-45C1-835A-DEDF50726729}"/>
              </a:ext>
            </a:extLst>
          </p:cNvPr>
          <p:cNvSpPr/>
          <p:nvPr/>
        </p:nvSpPr>
        <p:spPr>
          <a:xfrm>
            <a:off x="3780248" y="5275750"/>
            <a:ext cx="2190023" cy="400110"/>
          </a:xfrm>
          <a:prstGeom prst="rect">
            <a:avLst/>
          </a:prstGeom>
        </p:spPr>
        <p:txBody>
          <a:bodyPr wrap="none">
            <a:spAutoFit/>
          </a:bodyPr>
          <a:lstStyle/>
          <a:p>
            <a:r>
              <a:rPr lang="zh-CN" altLang="en-US" sz="2000" spc="-150" dirty="0">
                <a:solidFill>
                  <a:srgbClr val="FF9900"/>
                </a:solidFill>
                <a:latin typeface="+mj-ea"/>
                <a:sym typeface="Wingdings 3" panose="05040102010807070707" pitchFamily="18" charset="2"/>
              </a:rPr>
              <a:t></a:t>
            </a:r>
            <a:r>
              <a:rPr lang="zh-CN" altLang="en-US" sz="2000" b="1" dirty="0">
                <a:solidFill>
                  <a:schemeClr val="bg1"/>
                </a:solidFill>
                <a:latin typeface="+mn-ea"/>
              </a:rPr>
              <a:t>汇报人：叶禹络</a:t>
            </a:r>
          </a:p>
        </p:txBody>
      </p:sp>
      <p:sp>
        <p:nvSpPr>
          <p:cNvPr id="3" name="矩形 2">
            <a:extLst>
              <a:ext uri="{FF2B5EF4-FFF2-40B4-BE49-F238E27FC236}">
                <a16:creationId xmlns:a16="http://schemas.microsoft.com/office/drawing/2014/main" id="{6ECF21BF-7AA3-4023-9A7A-1B09B1C62247}"/>
              </a:ext>
            </a:extLst>
          </p:cNvPr>
          <p:cNvSpPr/>
          <p:nvPr/>
        </p:nvSpPr>
        <p:spPr>
          <a:xfrm>
            <a:off x="6524699" y="5275750"/>
            <a:ext cx="2289409" cy="400110"/>
          </a:xfrm>
          <a:prstGeom prst="rect">
            <a:avLst/>
          </a:prstGeom>
        </p:spPr>
        <p:txBody>
          <a:bodyPr wrap="none">
            <a:spAutoFit/>
          </a:bodyPr>
          <a:lstStyle/>
          <a:p>
            <a:r>
              <a:rPr lang="zh-CN" altLang="en-US" sz="2000" spc="-150" dirty="0">
                <a:solidFill>
                  <a:srgbClr val="FF9900"/>
                </a:solidFill>
                <a:latin typeface="+mj-ea"/>
                <a:sym typeface="Wingdings 3" panose="05040102010807070707" pitchFamily="18" charset="2"/>
              </a:rPr>
              <a:t></a:t>
            </a:r>
            <a:r>
              <a:rPr lang="zh-CN" altLang="en-US" sz="2000" b="1" dirty="0">
                <a:solidFill>
                  <a:schemeClr val="bg1"/>
                </a:solidFill>
                <a:latin typeface="+mn-ea"/>
              </a:rPr>
              <a:t>时间：</a:t>
            </a:r>
            <a:r>
              <a:rPr lang="en-US" altLang="zh-CN" sz="2000" b="1" dirty="0">
                <a:solidFill>
                  <a:schemeClr val="bg1"/>
                </a:solidFill>
                <a:latin typeface="+mn-ea"/>
              </a:rPr>
              <a:t>2024.3.23</a:t>
            </a:r>
            <a:endParaRPr lang="zh-CN" altLang="en-US" sz="2000" b="1" dirty="0">
              <a:solidFill>
                <a:schemeClr val="bg1"/>
              </a:solidFill>
              <a:latin typeface="+mn-ea"/>
            </a:endParaRPr>
          </a:p>
        </p:txBody>
      </p:sp>
      <p:sp>
        <p:nvSpPr>
          <p:cNvPr id="2" name="文本框 1">
            <a:extLst>
              <a:ext uri="{FF2B5EF4-FFF2-40B4-BE49-F238E27FC236}">
                <a16:creationId xmlns:a16="http://schemas.microsoft.com/office/drawing/2014/main" id="{07E7283B-C050-4F41-AD95-48F0246DA765}"/>
              </a:ext>
            </a:extLst>
          </p:cNvPr>
          <p:cNvSpPr txBox="1"/>
          <p:nvPr/>
        </p:nvSpPr>
        <p:spPr>
          <a:xfrm>
            <a:off x="3301280" y="3003848"/>
            <a:ext cx="5875337" cy="923330"/>
          </a:xfrm>
          <a:prstGeom prst="rect">
            <a:avLst/>
          </a:prstGeom>
          <a:noFill/>
        </p:spPr>
        <p:txBody>
          <a:bodyPr wrap="square" rtlCol="0">
            <a:spAutoFit/>
          </a:bodyPr>
          <a:lstStyle/>
          <a:p>
            <a:pPr algn="ctr"/>
            <a:r>
              <a:rPr lang="zh-CN" altLang="en-US" sz="5400" b="1" dirty="0">
                <a:solidFill>
                  <a:schemeClr val="accent1"/>
                </a:solidFill>
                <a:latin typeface="+mj-ea"/>
                <a:ea typeface="+mj-ea"/>
              </a:rPr>
              <a:t>组会汇报</a:t>
            </a:r>
          </a:p>
        </p:txBody>
      </p:sp>
    </p:spTree>
    <p:extLst>
      <p:ext uri="{BB962C8B-B14F-4D97-AF65-F5344CB8AC3E}">
        <p14:creationId xmlns:p14="http://schemas.microsoft.com/office/powerpoint/2010/main" val="23873240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8F4922-EB0A-40AD-8E32-FED63AB05611}"/>
            </a:ext>
          </a:extLst>
        </p:cNvPr>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E1F7B9D-796D-7C19-3F2C-39A029B156DB}"/>
              </a:ext>
            </a:extLst>
          </p:cNvPr>
          <p:cNvSpPr>
            <a:spLocks noGrp="1"/>
          </p:cNvSpPr>
          <p:nvPr>
            <p:ph type="sldNum" sz="quarter" idx="12"/>
          </p:nvPr>
        </p:nvSpPr>
        <p:spPr/>
        <p:txBody>
          <a:bodyPr/>
          <a:lstStyle/>
          <a:p>
            <a:fld id="{7CFB1EEF-B761-4911-A2FD-18DBD3241D03}" type="slidenum">
              <a:rPr lang="zh-CN" altLang="en-US" spc="90" smtClean="0"/>
              <a:pPr/>
              <a:t>10</a:t>
            </a:fld>
            <a:endParaRPr lang="zh-CN" altLang="en-US" spc="90" dirty="0"/>
          </a:p>
        </p:txBody>
      </p:sp>
      <p:pic>
        <p:nvPicPr>
          <p:cNvPr id="4" name="图片 3">
            <a:extLst>
              <a:ext uri="{FF2B5EF4-FFF2-40B4-BE49-F238E27FC236}">
                <a16:creationId xmlns:a16="http://schemas.microsoft.com/office/drawing/2014/main" id="{8492AB71-975C-33DF-BCD7-EA808CADD0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1729" y="0"/>
            <a:ext cx="2071524" cy="6858000"/>
          </a:xfrm>
          <a:prstGeom prst="rect">
            <a:avLst/>
          </a:prstGeom>
        </p:spPr>
      </p:pic>
      <p:pic>
        <p:nvPicPr>
          <p:cNvPr id="5" name="图片 4">
            <a:extLst>
              <a:ext uri="{FF2B5EF4-FFF2-40B4-BE49-F238E27FC236}">
                <a16:creationId xmlns:a16="http://schemas.microsoft.com/office/drawing/2014/main" id="{A068712B-80DD-55C3-3056-59B25BB3CC1D}"/>
              </a:ext>
            </a:extLst>
          </p:cNvPr>
          <p:cNvPicPr>
            <a:picLocks noChangeAspect="1"/>
          </p:cNvPicPr>
          <p:nvPr/>
        </p:nvPicPr>
        <p:blipFill>
          <a:blip r:embed="rId3"/>
          <a:stretch>
            <a:fillRect/>
          </a:stretch>
        </p:blipFill>
        <p:spPr>
          <a:xfrm>
            <a:off x="2029795" y="0"/>
            <a:ext cx="9160030" cy="2830250"/>
          </a:xfrm>
          <a:prstGeom prst="rect">
            <a:avLst/>
          </a:prstGeom>
        </p:spPr>
      </p:pic>
      <p:pic>
        <p:nvPicPr>
          <p:cNvPr id="7" name="图片 6">
            <a:extLst>
              <a:ext uri="{FF2B5EF4-FFF2-40B4-BE49-F238E27FC236}">
                <a16:creationId xmlns:a16="http://schemas.microsoft.com/office/drawing/2014/main" id="{9B091654-7791-C76A-653F-67E3DBBD2DC1}"/>
              </a:ext>
            </a:extLst>
          </p:cNvPr>
          <p:cNvPicPr>
            <a:picLocks noChangeAspect="1"/>
          </p:cNvPicPr>
          <p:nvPr/>
        </p:nvPicPr>
        <p:blipFill>
          <a:blip r:embed="rId4"/>
          <a:stretch>
            <a:fillRect/>
          </a:stretch>
        </p:blipFill>
        <p:spPr>
          <a:xfrm>
            <a:off x="2673910" y="3992409"/>
            <a:ext cx="6255456" cy="851715"/>
          </a:xfrm>
          <a:prstGeom prst="rect">
            <a:avLst/>
          </a:prstGeom>
        </p:spPr>
      </p:pic>
    </p:spTree>
    <p:extLst>
      <p:ext uri="{BB962C8B-B14F-4D97-AF65-F5344CB8AC3E}">
        <p14:creationId xmlns:p14="http://schemas.microsoft.com/office/powerpoint/2010/main" val="102227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55D361D4-8265-65E5-D92C-CB695BA03555}"/>
              </a:ext>
            </a:extLst>
          </p:cNvPr>
          <p:cNvSpPr>
            <a:spLocks noGrp="1"/>
          </p:cNvSpPr>
          <p:nvPr>
            <p:ph type="sldNum" sz="quarter" idx="12"/>
          </p:nvPr>
        </p:nvSpPr>
        <p:spPr/>
        <p:txBody>
          <a:bodyPr/>
          <a:lstStyle/>
          <a:p>
            <a:fld id="{7CFB1EEF-B761-4911-A2FD-18DBD3241D03}" type="slidenum">
              <a:rPr lang="zh-CN" altLang="en-US" spc="90" smtClean="0"/>
              <a:pPr/>
              <a:t>11</a:t>
            </a:fld>
            <a:endParaRPr lang="zh-CN" altLang="en-US" spc="90" dirty="0"/>
          </a:p>
        </p:txBody>
      </p:sp>
      <p:pic>
        <p:nvPicPr>
          <p:cNvPr id="4" name="图片 3">
            <a:extLst>
              <a:ext uri="{FF2B5EF4-FFF2-40B4-BE49-F238E27FC236}">
                <a16:creationId xmlns:a16="http://schemas.microsoft.com/office/drawing/2014/main" id="{89A45899-752A-AAA9-A7B8-42D853718C32}"/>
              </a:ext>
            </a:extLst>
          </p:cNvPr>
          <p:cNvPicPr>
            <a:picLocks noChangeAspect="1"/>
          </p:cNvPicPr>
          <p:nvPr/>
        </p:nvPicPr>
        <p:blipFill>
          <a:blip r:embed="rId2"/>
          <a:stretch>
            <a:fillRect/>
          </a:stretch>
        </p:blipFill>
        <p:spPr>
          <a:xfrm>
            <a:off x="2316163" y="0"/>
            <a:ext cx="7570273" cy="2068235"/>
          </a:xfrm>
          <a:prstGeom prst="rect">
            <a:avLst/>
          </a:prstGeom>
        </p:spPr>
      </p:pic>
      <p:pic>
        <p:nvPicPr>
          <p:cNvPr id="6" name="图片 5">
            <a:extLst>
              <a:ext uri="{FF2B5EF4-FFF2-40B4-BE49-F238E27FC236}">
                <a16:creationId xmlns:a16="http://schemas.microsoft.com/office/drawing/2014/main" id="{DFA75CDA-0143-49B0-7EF2-26CF5B3AD785}"/>
              </a:ext>
            </a:extLst>
          </p:cNvPr>
          <p:cNvPicPr>
            <a:picLocks noChangeAspect="1"/>
          </p:cNvPicPr>
          <p:nvPr/>
        </p:nvPicPr>
        <p:blipFill>
          <a:blip r:embed="rId3"/>
          <a:stretch>
            <a:fillRect/>
          </a:stretch>
        </p:blipFill>
        <p:spPr>
          <a:xfrm>
            <a:off x="3351238" y="2107511"/>
            <a:ext cx="4600175" cy="4476549"/>
          </a:xfrm>
          <a:prstGeom prst="rect">
            <a:avLst/>
          </a:prstGeom>
        </p:spPr>
      </p:pic>
    </p:spTree>
    <p:extLst>
      <p:ext uri="{BB962C8B-B14F-4D97-AF65-F5344CB8AC3E}">
        <p14:creationId xmlns:p14="http://schemas.microsoft.com/office/powerpoint/2010/main" val="9540888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a:extLst>
              <a:ext uri="{FF2B5EF4-FFF2-40B4-BE49-F238E27FC236}">
                <a16:creationId xmlns:a16="http://schemas.microsoft.com/office/drawing/2014/main" id="{AEDD2453-353A-4D89-8BE9-2CC94939FCF9}"/>
              </a:ext>
            </a:extLst>
          </p:cNvPr>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80B47F9F-153B-4AEB-866C-CE2E38D44A0B}"/>
              </a:ext>
            </a:extLst>
          </p:cNvPr>
          <p:cNvSpPr/>
          <p:nvPr/>
        </p:nvSpPr>
        <p:spPr>
          <a:xfrm>
            <a:off x="754066" y="1979904"/>
            <a:ext cx="10683861" cy="4092618"/>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a:extLst>
              <a:ext uri="{FF2B5EF4-FFF2-40B4-BE49-F238E27FC236}">
                <a16:creationId xmlns:a16="http://schemas.microsoft.com/office/drawing/2014/main" id="{9345CFFA-0D16-4851-9FBF-FF721149D4F4}"/>
              </a:ext>
            </a:extLst>
          </p:cNvPr>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smtClean="0"/>
              <a:pPr/>
              <a:t>2</a:t>
            </a:fld>
            <a:endParaRPr lang="zh-CN" altLang="en-US" spc="90" dirty="0"/>
          </a:p>
        </p:txBody>
      </p:sp>
      <p:sp>
        <p:nvSpPr>
          <p:cNvPr id="3" name="文本框 2">
            <a:extLst>
              <a:ext uri="{FF2B5EF4-FFF2-40B4-BE49-F238E27FC236}">
                <a16:creationId xmlns:a16="http://schemas.microsoft.com/office/drawing/2014/main" id="{4FE2D893-0856-42B2-8ECB-CCACA846EEBF}"/>
              </a:ext>
            </a:extLst>
          </p:cNvPr>
          <p:cNvSpPr txBox="1"/>
          <p:nvPr/>
        </p:nvSpPr>
        <p:spPr>
          <a:xfrm>
            <a:off x="412147" y="800100"/>
            <a:ext cx="1620957" cy="523220"/>
          </a:xfrm>
          <a:prstGeom prst="rect">
            <a:avLst/>
          </a:prstGeom>
          <a:noFill/>
        </p:spPr>
        <p:txBody>
          <a:bodyPr wrap="none" rtlCol="0">
            <a:spAutoFit/>
          </a:bodyPr>
          <a:lstStyle/>
          <a:p>
            <a:r>
              <a:rPr lang="zh-CN" altLang="en-US" sz="2800" dirty="0">
                <a:solidFill>
                  <a:schemeClr val="accent1"/>
                </a:solidFill>
                <a:latin typeface="+mj-ea"/>
                <a:ea typeface="+mj-ea"/>
              </a:rPr>
              <a:t>文献阅读</a:t>
            </a:r>
          </a:p>
        </p:txBody>
      </p:sp>
      <p:sp>
        <p:nvSpPr>
          <p:cNvPr id="10" name="文本框 9">
            <a:extLst>
              <a:ext uri="{FF2B5EF4-FFF2-40B4-BE49-F238E27FC236}">
                <a16:creationId xmlns:a16="http://schemas.microsoft.com/office/drawing/2014/main" id="{5F2A7C03-5C83-441E-B6E1-BA979B8DB822}"/>
              </a:ext>
            </a:extLst>
          </p:cNvPr>
          <p:cNvSpPr txBox="1"/>
          <p:nvPr/>
        </p:nvSpPr>
        <p:spPr>
          <a:xfrm>
            <a:off x="5867112" y="1776303"/>
            <a:ext cx="184731" cy="400110"/>
          </a:xfrm>
          <a:prstGeom prst="rect">
            <a:avLst/>
          </a:prstGeom>
          <a:noFill/>
        </p:spPr>
        <p:txBody>
          <a:bodyPr wrap="none" rtlCol="0">
            <a:spAutoFit/>
          </a:bodyPr>
          <a:lstStyle/>
          <a:p>
            <a:pPr algn="ctr"/>
            <a:endParaRPr lang="zh-CN" altLang="en-US" sz="2000" spc="-150" dirty="0">
              <a:solidFill>
                <a:srgbClr val="FF9900"/>
              </a:solidFill>
              <a:latin typeface="+mj-ea"/>
              <a:ea typeface="+mj-ea"/>
            </a:endParaRPr>
          </a:p>
        </p:txBody>
      </p:sp>
      <p:pic>
        <p:nvPicPr>
          <p:cNvPr id="9" name="图片 8">
            <a:extLst>
              <a:ext uri="{FF2B5EF4-FFF2-40B4-BE49-F238E27FC236}">
                <a16:creationId xmlns:a16="http://schemas.microsoft.com/office/drawing/2014/main" id="{ED2D8A31-2F64-A115-7644-F19A194CE1A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600107" y="5542620"/>
            <a:ext cx="8991786" cy="865459"/>
          </a:xfrm>
          <a:prstGeom prst="rect">
            <a:avLst/>
          </a:prstGeom>
        </p:spPr>
      </p:pic>
      <p:pic>
        <p:nvPicPr>
          <p:cNvPr id="7" name="图片 6">
            <a:extLst>
              <a:ext uri="{FF2B5EF4-FFF2-40B4-BE49-F238E27FC236}">
                <a16:creationId xmlns:a16="http://schemas.microsoft.com/office/drawing/2014/main" id="{D35C8273-64FB-8BBF-2905-14290CDCF055}"/>
              </a:ext>
            </a:extLst>
          </p:cNvPr>
          <p:cNvPicPr>
            <a:picLocks noChangeAspect="1"/>
          </p:cNvPicPr>
          <p:nvPr/>
        </p:nvPicPr>
        <p:blipFill>
          <a:blip r:embed="rId4"/>
          <a:stretch>
            <a:fillRect/>
          </a:stretch>
        </p:blipFill>
        <p:spPr>
          <a:xfrm>
            <a:off x="1515985" y="1685313"/>
            <a:ext cx="9160030" cy="3487373"/>
          </a:xfrm>
          <a:prstGeom prst="rect">
            <a:avLst/>
          </a:prstGeom>
        </p:spPr>
      </p:pic>
    </p:spTree>
    <p:extLst>
      <p:ext uri="{BB962C8B-B14F-4D97-AF65-F5344CB8AC3E}">
        <p14:creationId xmlns:p14="http://schemas.microsoft.com/office/powerpoint/2010/main" val="3006803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a:extLst>
              <a:ext uri="{FF2B5EF4-FFF2-40B4-BE49-F238E27FC236}">
                <a16:creationId xmlns:a16="http://schemas.microsoft.com/office/drawing/2014/main" id="{AEDD2453-353A-4D89-8BE9-2CC94939FCF9}"/>
              </a:ext>
            </a:extLst>
          </p:cNvPr>
          <p:cNvSpPr/>
          <p:nvPr/>
        </p:nvSpPr>
        <p:spPr>
          <a:xfrm>
            <a:off x="754070" y="2613748"/>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80B47F9F-153B-4AEB-866C-CE2E38D44A0B}"/>
              </a:ext>
            </a:extLst>
          </p:cNvPr>
          <p:cNvSpPr/>
          <p:nvPr/>
        </p:nvSpPr>
        <p:spPr>
          <a:xfrm>
            <a:off x="721518" y="1947630"/>
            <a:ext cx="10683861" cy="4092618"/>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a:extLst>
              <a:ext uri="{FF2B5EF4-FFF2-40B4-BE49-F238E27FC236}">
                <a16:creationId xmlns:a16="http://schemas.microsoft.com/office/drawing/2014/main" id="{9345CFFA-0D16-4851-9FBF-FF721149D4F4}"/>
              </a:ext>
            </a:extLst>
          </p:cNvPr>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smtClean="0"/>
              <a:pPr/>
              <a:t>3</a:t>
            </a:fld>
            <a:endParaRPr lang="zh-CN" altLang="en-US" spc="90" dirty="0"/>
          </a:p>
        </p:txBody>
      </p:sp>
      <p:sp>
        <p:nvSpPr>
          <p:cNvPr id="3" name="文本框 2">
            <a:extLst>
              <a:ext uri="{FF2B5EF4-FFF2-40B4-BE49-F238E27FC236}">
                <a16:creationId xmlns:a16="http://schemas.microsoft.com/office/drawing/2014/main" id="{4FE2D893-0856-42B2-8ECB-CCACA846EEBF}"/>
              </a:ext>
            </a:extLst>
          </p:cNvPr>
          <p:cNvSpPr txBox="1"/>
          <p:nvPr/>
        </p:nvSpPr>
        <p:spPr>
          <a:xfrm>
            <a:off x="412147" y="800100"/>
            <a:ext cx="1261884" cy="523220"/>
          </a:xfrm>
          <a:prstGeom prst="rect">
            <a:avLst/>
          </a:prstGeom>
          <a:noFill/>
        </p:spPr>
        <p:txBody>
          <a:bodyPr wrap="none" rtlCol="0">
            <a:spAutoFit/>
          </a:bodyPr>
          <a:lstStyle/>
          <a:p>
            <a:r>
              <a:rPr lang="zh-CN" altLang="en-US" sz="2800" dirty="0">
                <a:solidFill>
                  <a:schemeClr val="accent1"/>
                </a:solidFill>
                <a:latin typeface="+mj-ea"/>
                <a:ea typeface="+mj-ea"/>
              </a:rPr>
              <a:t>创新点</a:t>
            </a:r>
          </a:p>
        </p:txBody>
      </p:sp>
      <p:sp>
        <p:nvSpPr>
          <p:cNvPr id="7" name="文本框 6">
            <a:extLst>
              <a:ext uri="{FF2B5EF4-FFF2-40B4-BE49-F238E27FC236}">
                <a16:creationId xmlns:a16="http://schemas.microsoft.com/office/drawing/2014/main" id="{9EA112F1-896F-D78A-A02F-845415EE8352}"/>
              </a:ext>
            </a:extLst>
          </p:cNvPr>
          <p:cNvSpPr txBox="1"/>
          <p:nvPr/>
        </p:nvSpPr>
        <p:spPr>
          <a:xfrm>
            <a:off x="1296141" y="1956880"/>
            <a:ext cx="8360406" cy="1091208"/>
          </a:xfrm>
          <a:prstGeom prst="rect">
            <a:avLst/>
          </a:prstGeom>
          <a:noFill/>
        </p:spPr>
        <p:txBody>
          <a:bodyPr wrap="square" rtlCol="0">
            <a:spAutoFit/>
          </a:bodyPr>
          <a:lstStyle/>
          <a:p>
            <a:r>
              <a:rPr lang="en-US" altLang="zh-CN" dirty="0"/>
              <a:t>1</a:t>
            </a:r>
            <a:r>
              <a:rPr lang="zh-CN" altLang="en-US" dirty="0"/>
              <a:t>、提出了新的</a:t>
            </a:r>
            <a:r>
              <a:rPr lang="en-US" altLang="zh-CN" dirty="0"/>
              <a:t>APT</a:t>
            </a:r>
            <a:r>
              <a:rPr lang="zh-CN" altLang="en-US" dirty="0"/>
              <a:t>检测方法</a:t>
            </a:r>
            <a:r>
              <a:rPr lang="en-US" altLang="zh-CN" dirty="0" err="1"/>
              <a:t>ConGraph</a:t>
            </a:r>
            <a:r>
              <a:rPr lang="zh-CN" altLang="en-US" dirty="0"/>
              <a:t>，将系统运行时的进程行为和文件特征整合进溯源图以完善进程行为模式；</a:t>
            </a:r>
            <a:endParaRPr lang="en-US" altLang="zh-CN" dirty="0"/>
          </a:p>
          <a:p>
            <a:r>
              <a:rPr lang="en-US" altLang="zh-CN" dirty="0"/>
              <a:t>2</a:t>
            </a:r>
            <a:r>
              <a:rPr lang="zh-CN" altLang="en-US" dirty="0"/>
              <a:t>、构建了一个采集系统运行时环境信息（如进程访问文件、访问网络、进程交互行为等）的模块，并使用图压缩算法减少了运算规模；</a:t>
            </a:r>
            <a:endParaRPr lang="en-US" altLang="zh-CN" dirty="0"/>
          </a:p>
        </p:txBody>
      </p:sp>
    </p:spTree>
    <p:extLst>
      <p:ext uri="{BB962C8B-B14F-4D97-AF65-F5344CB8AC3E}">
        <p14:creationId xmlns:p14="http://schemas.microsoft.com/office/powerpoint/2010/main" val="40634026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91A06D8B-26F4-FAB2-9FB0-61A491AC2956}"/>
              </a:ext>
            </a:extLst>
          </p:cNvPr>
          <p:cNvSpPr>
            <a:spLocks noGrp="1"/>
          </p:cNvSpPr>
          <p:nvPr>
            <p:ph type="sldNum" sz="quarter" idx="12"/>
          </p:nvPr>
        </p:nvSpPr>
        <p:spPr/>
        <p:txBody>
          <a:bodyPr/>
          <a:lstStyle/>
          <a:p>
            <a:fld id="{7CFB1EEF-B761-4911-A2FD-18DBD3241D03}" type="slidenum">
              <a:rPr lang="zh-CN" altLang="en-US" spc="90" smtClean="0"/>
              <a:pPr/>
              <a:t>4</a:t>
            </a:fld>
            <a:endParaRPr lang="zh-CN" altLang="en-US" spc="90" dirty="0"/>
          </a:p>
        </p:txBody>
      </p:sp>
      <p:pic>
        <p:nvPicPr>
          <p:cNvPr id="7" name="图片 6">
            <a:extLst>
              <a:ext uri="{FF2B5EF4-FFF2-40B4-BE49-F238E27FC236}">
                <a16:creationId xmlns:a16="http://schemas.microsoft.com/office/drawing/2014/main" id="{52D3FF48-4F0C-96AD-E3AB-BB017D5D49BC}"/>
              </a:ext>
            </a:extLst>
          </p:cNvPr>
          <p:cNvPicPr>
            <a:picLocks noChangeAspect="1"/>
          </p:cNvPicPr>
          <p:nvPr/>
        </p:nvPicPr>
        <p:blipFill>
          <a:blip r:embed="rId2"/>
          <a:stretch>
            <a:fillRect/>
          </a:stretch>
        </p:blipFill>
        <p:spPr>
          <a:xfrm>
            <a:off x="0" y="130860"/>
            <a:ext cx="12192000" cy="6596279"/>
          </a:xfrm>
          <a:prstGeom prst="rect">
            <a:avLst/>
          </a:prstGeom>
        </p:spPr>
      </p:pic>
    </p:spTree>
    <p:extLst>
      <p:ext uri="{BB962C8B-B14F-4D97-AF65-F5344CB8AC3E}">
        <p14:creationId xmlns:p14="http://schemas.microsoft.com/office/powerpoint/2010/main" val="38038343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8F4922-EB0A-40AD-8E32-FED63AB05611}"/>
            </a:ext>
          </a:extLst>
        </p:cNvPr>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E1F7B9D-796D-7C19-3F2C-39A029B156DB}"/>
              </a:ext>
            </a:extLst>
          </p:cNvPr>
          <p:cNvSpPr>
            <a:spLocks noGrp="1"/>
          </p:cNvSpPr>
          <p:nvPr>
            <p:ph type="sldNum" sz="quarter" idx="12"/>
          </p:nvPr>
        </p:nvSpPr>
        <p:spPr/>
        <p:txBody>
          <a:bodyPr/>
          <a:lstStyle/>
          <a:p>
            <a:fld id="{7CFB1EEF-B761-4911-A2FD-18DBD3241D03}" type="slidenum">
              <a:rPr lang="zh-CN" altLang="en-US" spc="90" smtClean="0"/>
              <a:pPr/>
              <a:t>5</a:t>
            </a:fld>
            <a:endParaRPr lang="zh-CN" altLang="en-US" spc="90" dirty="0"/>
          </a:p>
        </p:txBody>
      </p:sp>
      <p:pic>
        <p:nvPicPr>
          <p:cNvPr id="6" name="图片 5">
            <a:extLst>
              <a:ext uri="{FF2B5EF4-FFF2-40B4-BE49-F238E27FC236}">
                <a16:creationId xmlns:a16="http://schemas.microsoft.com/office/drawing/2014/main" id="{EBE628E7-3431-38A1-73EF-CB0182CE83D6}"/>
              </a:ext>
            </a:extLst>
          </p:cNvPr>
          <p:cNvPicPr>
            <a:picLocks noChangeAspect="1"/>
          </p:cNvPicPr>
          <p:nvPr/>
        </p:nvPicPr>
        <p:blipFill>
          <a:blip r:embed="rId2"/>
          <a:stretch>
            <a:fillRect/>
          </a:stretch>
        </p:blipFill>
        <p:spPr>
          <a:xfrm>
            <a:off x="0" y="898388"/>
            <a:ext cx="5322148" cy="3361771"/>
          </a:xfrm>
          <a:prstGeom prst="rect">
            <a:avLst/>
          </a:prstGeom>
        </p:spPr>
      </p:pic>
      <p:sp>
        <p:nvSpPr>
          <p:cNvPr id="7" name="文本框 6">
            <a:extLst>
              <a:ext uri="{FF2B5EF4-FFF2-40B4-BE49-F238E27FC236}">
                <a16:creationId xmlns:a16="http://schemas.microsoft.com/office/drawing/2014/main" id="{450A36BE-66E8-14D5-DF13-4A722C2CB1C8}"/>
              </a:ext>
            </a:extLst>
          </p:cNvPr>
          <p:cNvSpPr txBox="1"/>
          <p:nvPr/>
        </p:nvSpPr>
        <p:spPr>
          <a:xfrm>
            <a:off x="5668026" y="713984"/>
            <a:ext cx="6294329" cy="923330"/>
          </a:xfrm>
          <a:prstGeom prst="rect">
            <a:avLst/>
          </a:prstGeom>
          <a:noFill/>
        </p:spPr>
        <p:txBody>
          <a:bodyPr wrap="square" rtlCol="0">
            <a:spAutoFit/>
          </a:bodyPr>
          <a:lstStyle/>
          <a:p>
            <a:r>
              <a:rPr lang="zh-CN" altLang="en-US" dirty="0"/>
              <a:t>在溯源图中，节点代表各种系统实体如进程、文件，也可能代表特定</a:t>
            </a:r>
            <a:r>
              <a:rPr lang="en-US" altLang="zh-CN" dirty="0"/>
              <a:t>IP</a:t>
            </a:r>
            <a:r>
              <a:rPr lang="zh-CN" altLang="en-US" dirty="0"/>
              <a:t>；边代表系统事件如写入文件、从某</a:t>
            </a:r>
            <a:r>
              <a:rPr lang="en-US" altLang="zh-CN" dirty="0"/>
              <a:t>IP</a:t>
            </a:r>
            <a:r>
              <a:rPr lang="zh-CN" altLang="en-US" dirty="0"/>
              <a:t>接收数据包。</a:t>
            </a:r>
          </a:p>
        </p:txBody>
      </p:sp>
      <p:sp>
        <p:nvSpPr>
          <p:cNvPr id="9" name="文本框 8">
            <a:extLst>
              <a:ext uri="{FF2B5EF4-FFF2-40B4-BE49-F238E27FC236}">
                <a16:creationId xmlns:a16="http://schemas.microsoft.com/office/drawing/2014/main" id="{22EDBC8A-8987-CF66-97E8-AFE5DB9C3FE4}"/>
              </a:ext>
            </a:extLst>
          </p:cNvPr>
          <p:cNvSpPr txBox="1"/>
          <p:nvPr/>
        </p:nvSpPr>
        <p:spPr>
          <a:xfrm>
            <a:off x="5774498" y="1931468"/>
            <a:ext cx="5574082" cy="406265"/>
          </a:xfrm>
          <a:prstGeom prst="rect">
            <a:avLst/>
          </a:prstGeom>
          <a:noFill/>
        </p:spPr>
        <p:txBody>
          <a:bodyPr wrap="square" rtlCol="0">
            <a:spAutoFit/>
          </a:bodyPr>
          <a:lstStyle/>
          <a:p>
            <a:r>
              <a:rPr lang="zh-CN" altLang="en-US" dirty="0"/>
              <a:t>数据处理：去除冗余和与</a:t>
            </a:r>
            <a:r>
              <a:rPr lang="en-US" altLang="zh-CN" dirty="0"/>
              <a:t>APT</a:t>
            </a:r>
            <a:r>
              <a:rPr lang="zh-CN" altLang="en-US" dirty="0"/>
              <a:t>不相关的节点和边</a:t>
            </a:r>
          </a:p>
        </p:txBody>
      </p:sp>
      <p:sp>
        <p:nvSpPr>
          <p:cNvPr id="10" name="文本框 9">
            <a:extLst>
              <a:ext uri="{FF2B5EF4-FFF2-40B4-BE49-F238E27FC236}">
                <a16:creationId xmlns:a16="http://schemas.microsoft.com/office/drawing/2014/main" id="{DAAB7B2F-7690-ADBA-BA56-E27142657CDC}"/>
              </a:ext>
            </a:extLst>
          </p:cNvPr>
          <p:cNvSpPr txBox="1"/>
          <p:nvPr/>
        </p:nvSpPr>
        <p:spPr>
          <a:xfrm>
            <a:off x="5939708" y="2386251"/>
            <a:ext cx="3998608" cy="646331"/>
          </a:xfrm>
          <a:prstGeom prst="rect">
            <a:avLst/>
          </a:prstGeom>
          <a:noFill/>
        </p:spPr>
        <p:txBody>
          <a:bodyPr wrap="square" rtlCol="0">
            <a:spAutoFit/>
          </a:bodyPr>
          <a:lstStyle/>
          <a:p>
            <a:r>
              <a:rPr lang="en-US" altLang="zh-CN" dirty="0"/>
              <a:t>1.</a:t>
            </a:r>
            <a:r>
              <a:rPr lang="zh-CN" altLang="en-US" dirty="0"/>
              <a:t>合并两个节点间所有相同类型（比如读</a:t>
            </a:r>
            <a:r>
              <a:rPr lang="en-US" altLang="zh-CN" dirty="0"/>
              <a:t>/</a:t>
            </a:r>
            <a:r>
              <a:rPr lang="zh-CN" altLang="en-US" dirty="0"/>
              <a:t>写）的边，并保留最早的时间戳</a:t>
            </a:r>
          </a:p>
        </p:txBody>
      </p:sp>
      <mc:AlternateContent xmlns:mc="http://schemas.openxmlformats.org/markup-compatibility/2006">
        <mc:Choice xmlns:a14="http://schemas.microsoft.com/office/drawing/2010/main" Requires="a14">
          <p:sp>
            <p:nvSpPr>
              <p:cNvPr id="11" name="文本框 10">
                <a:extLst>
                  <a:ext uri="{FF2B5EF4-FFF2-40B4-BE49-F238E27FC236}">
                    <a16:creationId xmlns:a16="http://schemas.microsoft.com/office/drawing/2014/main" id="{4E5BCD72-228C-DDB4-399C-19190CC3BE6E}"/>
                  </a:ext>
                </a:extLst>
              </p:cNvPr>
              <p:cNvSpPr txBox="1"/>
              <p:nvPr/>
            </p:nvSpPr>
            <p:spPr>
              <a:xfrm>
                <a:off x="5939708" y="3263647"/>
                <a:ext cx="5104356" cy="680636"/>
              </a:xfrm>
              <a:prstGeom prst="rect">
                <a:avLst/>
              </a:prstGeom>
              <a:noFill/>
            </p:spPr>
            <p:txBody>
              <a:bodyPr wrap="square" rtlCol="0">
                <a:spAutoFit/>
              </a:bodyPr>
              <a:lstStyle/>
              <a:p>
                <a:r>
                  <a:rPr lang="en-US" altLang="zh-CN" dirty="0"/>
                  <a:t>2.</a:t>
                </a:r>
                <a:r>
                  <a:rPr lang="zh-CN" altLang="en-US" dirty="0"/>
                  <a:t>将重复同类型事件的节点聚合为一组；</a:t>
                </a:r>
                <a:endParaRPr lang="en-US" altLang="zh-CN" dirty="0"/>
              </a:p>
              <a:p>
                <a:r>
                  <a:rPr lang="zh-CN" altLang="en-US" dirty="0"/>
                  <a:t>如：</a:t>
                </a:r>
                <a14:m>
                  <m:oMath xmlns:m="http://schemas.openxmlformats.org/officeDocument/2006/math">
                    <m:d>
                      <m:dPr>
                        <m:begChr m:val="{"/>
                        <m:endChr m:val="}"/>
                        <m:ctrlPr>
                          <a:rPr lang="en-US" altLang="zh-CN" i="1" smtClean="0">
                            <a:latin typeface="Cambria Math" panose="02040503050406030204" pitchFamily="18" charset="0"/>
                          </a:rPr>
                        </m:ctrlPr>
                      </m:dPr>
                      <m:e>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𝑃</m:t>
                            </m:r>
                          </m:e>
                          <m:sub>
                            <m:r>
                              <a:rPr lang="en-US" altLang="zh-CN" i="1">
                                <a:latin typeface="Cambria Math" panose="02040503050406030204" pitchFamily="18" charset="0"/>
                              </a:rPr>
                              <m:t>1</m:t>
                            </m:r>
                          </m:sub>
                        </m:sSub>
                        <m:r>
                          <a:rPr lang="en-US" altLang="zh-CN" i="1" smtClean="0">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rPr>
                            </m:ctrlPr>
                          </m:sSubPr>
                          <m:e>
                            <m:r>
                              <a:rPr lang="en-US" altLang="zh-CN" b="0" i="1" smtClean="0">
                                <a:latin typeface="Cambria Math" panose="02040503050406030204" pitchFamily="18" charset="0"/>
                              </a:rPr>
                              <m:t>𝑁</m:t>
                            </m:r>
                          </m:e>
                          <m:sub>
                            <m:r>
                              <a:rPr lang="en-US" altLang="zh-CN" i="1">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𝑃</m:t>
                            </m:r>
                          </m:e>
                          <m:sub>
                            <m:r>
                              <a:rPr lang="en-US" altLang="zh-CN" i="1">
                                <a:latin typeface="Cambria Math" panose="02040503050406030204" pitchFamily="18" charset="0"/>
                              </a:rPr>
                              <m:t>1</m:t>
                            </m:r>
                          </m:sub>
                        </m:sSub>
                        <m:r>
                          <a:rPr lang="en-US" altLang="zh-CN" i="1">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rPr>
                            </m:ctrlPr>
                          </m:sSubPr>
                          <m:e>
                            <m:r>
                              <a:rPr lang="en-US" altLang="zh-CN" b="0" i="1" smtClean="0">
                                <a:latin typeface="Cambria Math" panose="02040503050406030204" pitchFamily="18" charset="0"/>
                              </a:rPr>
                              <m:t>𝑁</m:t>
                            </m:r>
                          </m:e>
                          <m:sub>
                            <m:r>
                              <a:rPr lang="en-US" altLang="zh-CN" b="0" i="1" smtClean="0">
                                <a:latin typeface="Cambria Math" panose="02040503050406030204" pitchFamily="18" charset="0"/>
                              </a:rPr>
                              <m:t>2</m:t>
                            </m:r>
                          </m:sub>
                        </m:sSub>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𝑃</m:t>
                            </m:r>
                          </m:e>
                          <m:sub>
                            <m:r>
                              <a:rPr lang="en-US" altLang="zh-CN" i="1">
                                <a:latin typeface="Cambria Math" panose="02040503050406030204" pitchFamily="18" charset="0"/>
                              </a:rPr>
                              <m:t>1</m:t>
                            </m:r>
                          </m:sub>
                        </m:sSub>
                        <m:r>
                          <a:rPr lang="en-US" altLang="zh-CN" i="1">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rPr>
                            </m:ctrlPr>
                          </m:sSubPr>
                          <m:e>
                            <m:r>
                              <a:rPr lang="en-US" altLang="zh-CN" b="0" i="1" smtClean="0">
                                <a:latin typeface="Cambria Math" panose="02040503050406030204" pitchFamily="18" charset="0"/>
                              </a:rPr>
                              <m:t>𝑁</m:t>
                            </m:r>
                          </m:e>
                          <m:sub>
                            <m:r>
                              <a:rPr lang="en-US" altLang="zh-CN" b="0" i="1" smtClean="0">
                                <a:latin typeface="Cambria Math" panose="02040503050406030204" pitchFamily="18" charset="0"/>
                              </a:rPr>
                              <m:t>3</m:t>
                            </m:r>
                          </m:sub>
                        </m:sSub>
                      </m:e>
                    </m:d>
                    <m:r>
                      <a:rPr lang="en-US" altLang="zh-CN" i="1" smtClean="0">
                        <a:latin typeface="Cambria Math" panose="02040503050406030204" pitchFamily="18" charset="0"/>
                        <a:ea typeface="Cambria Math" panose="02040503050406030204" pitchFamily="18" charset="0"/>
                      </a:rPr>
                      <m:t>→</m:t>
                    </m:r>
                  </m:oMath>
                </a14:m>
                <a:r>
                  <a:rPr lang="en-US" altLang="zh-CN" dirty="0"/>
                  <a:t> </a:t>
                </a:r>
                <a14:m>
                  <m:oMath xmlns:m="http://schemas.openxmlformats.org/officeDocument/2006/math">
                    <m:d>
                      <m:dPr>
                        <m:begChr m:val="{"/>
                        <m:endChr m:val="}"/>
                        <m:ctrlPr>
                          <a:rPr lang="en-US" altLang="zh-CN" i="1">
                            <a:latin typeface="Cambria Math" panose="02040503050406030204" pitchFamily="18" charset="0"/>
                          </a:rPr>
                        </m:ctrlPr>
                      </m:dPr>
                      <m:e>
                        <m:sSub>
                          <m:sSubPr>
                            <m:ctrlPr>
                              <a:rPr lang="en-US" altLang="zh-CN" i="1">
                                <a:latin typeface="Cambria Math" panose="02040503050406030204" pitchFamily="18" charset="0"/>
                              </a:rPr>
                            </m:ctrlPr>
                          </m:sSubPr>
                          <m:e>
                            <m:r>
                              <a:rPr lang="en-US" altLang="zh-CN" i="1">
                                <a:latin typeface="Cambria Math" panose="02040503050406030204" pitchFamily="18" charset="0"/>
                              </a:rPr>
                              <m:t>𝑃</m:t>
                            </m:r>
                          </m:e>
                          <m:sub>
                            <m:r>
                              <a:rPr lang="en-US" altLang="zh-CN" i="1">
                                <a:latin typeface="Cambria Math" panose="02040503050406030204" pitchFamily="18" charset="0"/>
                              </a:rPr>
                              <m:t>1</m:t>
                            </m:r>
                          </m:sub>
                        </m:sSub>
                        <m:r>
                          <a:rPr lang="en-US" altLang="zh-CN" i="1">
                            <a:latin typeface="Cambria Math" panose="02040503050406030204" pitchFamily="18" charset="0"/>
                            <a:ea typeface="Cambria Math" panose="02040503050406030204" pitchFamily="18" charset="0"/>
                          </a:rPr>
                          <m:t>→</m:t>
                        </m:r>
                        <m:sSub>
                          <m:sSubPr>
                            <m:ctrlPr>
                              <a:rPr lang="en-US" altLang="zh-CN" i="1" smtClean="0">
                                <a:latin typeface="Cambria Math" panose="02040503050406030204" pitchFamily="18" charset="0"/>
                              </a:rPr>
                            </m:ctrlPr>
                          </m:sSubPr>
                          <m:e>
                            <m:r>
                              <a:rPr lang="en-US" altLang="zh-CN" i="1">
                                <a:latin typeface="Cambria Math" panose="02040503050406030204" pitchFamily="18" charset="0"/>
                              </a:rPr>
                              <m:t>𝑁</m:t>
                            </m:r>
                          </m:e>
                          <m:sub>
                            <m:r>
                              <a:rPr lang="en-US" altLang="zh-CN" i="1">
                                <a:latin typeface="Cambria Math" panose="02040503050406030204" pitchFamily="18" charset="0"/>
                              </a:rPr>
                              <m:t>1</m:t>
                            </m:r>
                            <m:r>
                              <a:rPr lang="en-US" altLang="zh-CN" b="0" i="1" smtClean="0">
                                <a:latin typeface="Cambria Math" panose="02040503050406030204" pitchFamily="18" charset="0"/>
                              </a:rPr>
                              <m:t>,2,3</m:t>
                            </m:r>
                          </m:sub>
                        </m:sSub>
                      </m:e>
                    </m:d>
                  </m:oMath>
                </a14:m>
                <a:endParaRPr lang="zh-CN" altLang="en-US" dirty="0"/>
              </a:p>
            </p:txBody>
          </p:sp>
        </mc:Choice>
        <mc:Fallback>
          <p:sp>
            <p:nvSpPr>
              <p:cNvPr id="11" name="文本框 10">
                <a:extLst>
                  <a:ext uri="{FF2B5EF4-FFF2-40B4-BE49-F238E27FC236}">
                    <a16:creationId xmlns:a16="http://schemas.microsoft.com/office/drawing/2014/main" id="{4E5BCD72-228C-DDB4-399C-19190CC3BE6E}"/>
                  </a:ext>
                </a:extLst>
              </p:cNvPr>
              <p:cNvSpPr txBox="1">
                <a:spLocks noRot="1" noChangeAspect="1" noMove="1" noResize="1" noEditPoints="1" noAdjustHandles="1" noChangeArrowheads="1" noChangeShapeType="1" noTextEdit="1"/>
              </p:cNvSpPr>
              <p:nvPr/>
            </p:nvSpPr>
            <p:spPr>
              <a:xfrm>
                <a:off x="5939708" y="3263647"/>
                <a:ext cx="5104356" cy="680636"/>
              </a:xfrm>
              <a:prstGeom prst="rect">
                <a:avLst/>
              </a:prstGeom>
              <a:blipFill>
                <a:blip r:embed="rId3"/>
                <a:stretch>
                  <a:fillRect l="-955" t="-4464" b="-10714"/>
                </a:stretch>
              </a:blipFill>
            </p:spPr>
            <p:txBody>
              <a:bodyPr/>
              <a:lstStyle/>
              <a:p>
                <a:r>
                  <a:rPr lang="zh-CN" altLang="en-US">
                    <a:noFill/>
                  </a:rPr>
                  <a:t> </a:t>
                </a:r>
              </a:p>
            </p:txBody>
          </p:sp>
        </mc:Fallback>
      </mc:AlternateContent>
      <p:sp>
        <p:nvSpPr>
          <p:cNvPr id="12" name="文本框 11">
            <a:extLst>
              <a:ext uri="{FF2B5EF4-FFF2-40B4-BE49-F238E27FC236}">
                <a16:creationId xmlns:a16="http://schemas.microsoft.com/office/drawing/2014/main" id="{5510F8CB-EAAA-0A93-4FC9-26AAD5DFDDA1}"/>
              </a:ext>
            </a:extLst>
          </p:cNvPr>
          <p:cNvSpPr txBox="1"/>
          <p:nvPr/>
        </p:nvSpPr>
        <p:spPr>
          <a:xfrm>
            <a:off x="5932773" y="4260159"/>
            <a:ext cx="4244236" cy="369332"/>
          </a:xfrm>
          <a:prstGeom prst="rect">
            <a:avLst/>
          </a:prstGeom>
          <a:noFill/>
        </p:spPr>
        <p:txBody>
          <a:bodyPr wrap="square" rtlCol="0">
            <a:spAutoFit/>
          </a:bodyPr>
          <a:lstStyle/>
          <a:p>
            <a:r>
              <a:rPr lang="en-US" altLang="zh-CN" dirty="0"/>
              <a:t>3.</a:t>
            </a:r>
            <a:r>
              <a:rPr lang="zh-CN" altLang="en-US" dirty="0"/>
              <a:t>移除所有孤立的节点</a:t>
            </a:r>
          </a:p>
        </p:txBody>
      </p:sp>
    </p:spTree>
    <p:extLst>
      <p:ext uri="{BB962C8B-B14F-4D97-AF65-F5344CB8AC3E}">
        <p14:creationId xmlns:p14="http://schemas.microsoft.com/office/powerpoint/2010/main" val="33005336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8F4922-EB0A-40AD-8E32-FED63AB05611}"/>
            </a:ext>
          </a:extLst>
        </p:cNvPr>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E1F7B9D-796D-7C19-3F2C-39A029B156DB}"/>
              </a:ext>
            </a:extLst>
          </p:cNvPr>
          <p:cNvSpPr>
            <a:spLocks noGrp="1"/>
          </p:cNvSpPr>
          <p:nvPr>
            <p:ph type="sldNum" sz="quarter" idx="12"/>
          </p:nvPr>
        </p:nvSpPr>
        <p:spPr/>
        <p:txBody>
          <a:bodyPr/>
          <a:lstStyle/>
          <a:p>
            <a:fld id="{7CFB1EEF-B761-4911-A2FD-18DBD3241D03}" type="slidenum">
              <a:rPr lang="zh-CN" altLang="en-US" spc="90" smtClean="0"/>
              <a:pPr/>
              <a:t>6</a:t>
            </a:fld>
            <a:endParaRPr lang="zh-CN" altLang="en-US" spc="90" dirty="0"/>
          </a:p>
        </p:txBody>
      </p:sp>
      <p:pic>
        <p:nvPicPr>
          <p:cNvPr id="7" name="图片 6">
            <a:extLst>
              <a:ext uri="{FF2B5EF4-FFF2-40B4-BE49-F238E27FC236}">
                <a16:creationId xmlns:a16="http://schemas.microsoft.com/office/drawing/2014/main" id="{4E697A92-4D51-31D2-F2F6-08FAC756FA8F}"/>
              </a:ext>
            </a:extLst>
          </p:cNvPr>
          <p:cNvPicPr>
            <a:picLocks noChangeAspect="1"/>
          </p:cNvPicPr>
          <p:nvPr/>
        </p:nvPicPr>
        <p:blipFill>
          <a:blip r:embed="rId2"/>
          <a:stretch>
            <a:fillRect/>
          </a:stretch>
        </p:blipFill>
        <p:spPr>
          <a:xfrm>
            <a:off x="0" y="640267"/>
            <a:ext cx="5010091" cy="3034684"/>
          </a:xfrm>
          <a:prstGeom prst="rect">
            <a:avLst/>
          </a:prstGeom>
        </p:spPr>
      </p:pic>
      <p:pic>
        <p:nvPicPr>
          <p:cNvPr id="9" name="图片 8">
            <a:extLst>
              <a:ext uri="{FF2B5EF4-FFF2-40B4-BE49-F238E27FC236}">
                <a16:creationId xmlns:a16="http://schemas.microsoft.com/office/drawing/2014/main" id="{5017DDA8-A281-88FE-FE03-7FE0F8B15687}"/>
              </a:ext>
            </a:extLst>
          </p:cNvPr>
          <p:cNvPicPr>
            <a:picLocks noChangeAspect="1"/>
          </p:cNvPicPr>
          <p:nvPr/>
        </p:nvPicPr>
        <p:blipFill>
          <a:blip r:embed="rId3"/>
          <a:stretch>
            <a:fillRect/>
          </a:stretch>
        </p:blipFill>
        <p:spPr>
          <a:xfrm>
            <a:off x="0" y="3842048"/>
            <a:ext cx="5626234" cy="2742012"/>
          </a:xfrm>
          <a:prstGeom prst="rect">
            <a:avLst/>
          </a:prstGeom>
        </p:spPr>
      </p:pic>
      <p:sp>
        <p:nvSpPr>
          <p:cNvPr id="10" name="文本框 9">
            <a:extLst>
              <a:ext uri="{FF2B5EF4-FFF2-40B4-BE49-F238E27FC236}">
                <a16:creationId xmlns:a16="http://schemas.microsoft.com/office/drawing/2014/main" id="{E15084F6-D437-0D1E-BC07-12E97CCA517C}"/>
              </a:ext>
            </a:extLst>
          </p:cNvPr>
          <p:cNvSpPr txBox="1"/>
          <p:nvPr/>
        </p:nvSpPr>
        <p:spPr>
          <a:xfrm>
            <a:off x="6132513" y="638701"/>
            <a:ext cx="4659682" cy="1200329"/>
          </a:xfrm>
          <a:prstGeom prst="rect">
            <a:avLst/>
          </a:prstGeom>
          <a:noFill/>
        </p:spPr>
        <p:txBody>
          <a:bodyPr wrap="square" rtlCol="0">
            <a:spAutoFit/>
          </a:bodyPr>
          <a:lstStyle/>
          <a:p>
            <a:r>
              <a:rPr lang="zh-CN" altLang="en-US" dirty="0"/>
              <a:t>使用</a:t>
            </a:r>
            <a:r>
              <a:rPr lang="en-US" altLang="zh-CN" dirty="0"/>
              <a:t>API</a:t>
            </a:r>
            <a:r>
              <a:rPr lang="zh-CN" altLang="en-US" dirty="0"/>
              <a:t>调用日志工具记录各个进程的行为序列。</a:t>
            </a:r>
            <a:endParaRPr lang="en-US" altLang="zh-CN" dirty="0"/>
          </a:p>
          <a:p>
            <a:r>
              <a:rPr lang="zh-CN" altLang="en-US" dirty="0"/>
              <a:t>将进程行为序列与左下表比对，得到有用的进程环境信息。</a:t>
            </a:r>
          </a:p>
        </p:txBody>
      </p:sp>
      <p:pic>
        <p:nvPicPr>
          <p:cNvPr id="12" name="图片 11">
            <a:extLst>
              <a:ext uri="{FF2B5EF4-FFF2-40B4-BE49-F238E27FC236}">
                <a16:creationId xmlns:a16="http://schemas.microsoft.com/office/drawing/2014/main" id="{28BEE156-3077-0A00-3530-13448051703A}"/>
              </a:ext>
            </a:extLst>
          </p:cNvPr>
          <p:cNvPicPr>
            <a:picLocks noChangeAspect="1"/>
          </p:cNvPicPr>
          <p:nvPr/>
        </p:nvPicPr>
        <p:blipFill>
          <a:blip r:embed="rId4"/>
          <a:stretch>
            <a:fillRect/>
          </a:stretch>
        </p:blipFill>
        <p:spPr>
          <a:xfrm>
            <a:off x="6132513" y="2093520"/>
            <a:ext cx="5393496" cy="666794"/>
          </a:xfrm>
          <a:prstGeom prst="rect">
            <a:avLst/>
          </a:prstGeom>
        </p:spPr>
      </p:pic>
      <p:pic>
        <p:nvPicPr>
          <p:cNvPr id="14" name="图片 13">
            <a:extLst>
              <a:ext uri="{FF2B5EF4-FFF2-40B4-BE49-F238E27FC236}">
                <a16:creationId xmlns:a16="http://schemas.microsoft.com/office/drawing/2014/main" id="{EC6E5115-E696-07E6-34AA-A4290A862F35}"/>
              </a:ext>
            </a:extLst>
          </p:cNvPr>
          <p:cNvPicPr>
            <a:picLocks noChangeAspect="1"/>
          </p:cNvPicPr>
          <p:nvPr/>
        </p:nvPicPr>
        <p:blipFill>
          <a:blip r:embed="rId5"/>
          <a:stretch>
            <a:fillRect/>
          </a:stretch>
        </p:blipFill>
        <p:spPr>
          <a:xfrm>
            <a:off x="6646538" y="3014804"/>
            <a:ext cx="4115432" cy="400806"/>
          </a:xfrm>
          <a:prstGeom prst="rect">
            <a:avLst/>
          </a:prstGeom>
        </p:spPr>
      </p:pic>
    </p:spTree>
    <p:extLst>
      <p:ext uri="{BB962C8B-B14F-4D97-AF65-F5344CB8AC3E}">
        <p14:creationId xmlns:p14="http://schemas.microsoft.com/office/powerpoint/2010/main" val="35878997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8F4922-EB0A-40AD-8E32-FED63AB05611}"/>
            </a:ext>
          </a:extLst>
        </p:cNvPr>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E1F7B9D-796D-7C19-3F2C-39A029B156DB}"/>
              </a:ext>
            </a:extLst>
          </p:cNvPr>
          <p:cNvSpPr>
            <a:spLocks noGrp="1"/>
          </p:cNvSpPr>
          <p:nvPr>
            <p:ph type="sldNum" sz="quarter" idx="12"/>
          </p:nvPr>
        </p:nvSpPr>
        <p:spPr/>
        <p:txBody>
          <a:bodyPr/>
          <a:lstStyle/>
          <a:p>
            <a:fld id="{7CFB1EEF-B761-4911-A2FD-18DBD3241D03}" type="slidenum">
              <a:rPr lang="zh-CN" altLang="en-US" spc="90" smtClean="0"/>
              <a:pPr/>
              <a:t>7</a:t>
            </a:fld>
            <a:endParaRPr lang="zh-CN" altLang="en-US" spc="90" dirty="0"/>
          </a:p>
        </p:txBody>
      </p:sp>
      <p:pic>
        <p:nvPicPr>
          <p:cNvPr id="4" name="图片 3">
            <a:extLst>
              <a:ext uri="{FF2B5EF4-FFF2-40B4-BE49-F238E27FC236}">
                <a16:creationId xmlns:a16="http://schemas.microsoft.com/office/drawing/2014/main" id="{8492AB71-975C-33DF-BCD7-EA808CADD012}"/>
              </a:ext>
            </a:extLst>
          </p:cNvPr>
          <p:cNvPicPr>
            <a:picLocks noChangeAspect="1"/>
          </p:cNvPicPr>
          <p:nvPr/>
        </p:nvPicPr>
        <p:blipFill>
          <a:blip r:embed="rId2"/>
          <a:stretch>
            <a:fillRect/>
          </a:stretch>
        </p:blipFill>
        <p:spPr>
          <a:xfrm>
            <a:off x="0" y="0"/>
            <a:ext cx="4874023" cy="6858000"/>
          </a:xfrm>
          <a:prstGeom prst="rect">
            <a:avLst/>
          </a:prstGeom>
        </p:spPr>
      </p:pic>
      <mc:AlternateContent xmlns:mc="http://schemas.openxmlformats.org/markup-compatibility/2006">
        <mc:Choice xmlns:a14="http://schemas.microsoft.com/office/drawing/2010/main" Requires="a14">
          <p:sp>
            <p:nvSpPr>
              <p:cNvPr id="5" name="文本框 4">
                <a:extLst>
                  <a:ext uri="{FF2B5EF4-FFF2-40B4-BE49-F238E27FC236}">
                    <a16:creationId xmlns:a16="http://schemas.microsoft.com/office/drawing/2014/main" id="{BD18E98F-88A8-FA0D-416C-699BD11147D9}"/>
                  </a:ext>
                </a:extLst>
              </p:cNvPr>
              <p:cNvSpPr txBox="1"/>
              <p:nvPr/>
            </p:nvSpPr>
            <p:spPr>
              <a:xfrm>
                <a:off x="5367402" y="43842"/>
                <a:ext cx="6200383" cy="3416320"/>
              </a:xfrm>
              <a:prstGeom prst="rect">
                <a:avLst/>
              </a:prstGeom>
              <a:noFill/>
            </p:spPr>
            <p:txBody>
              <a:bodyPr wrap="square" rtlCol="0">
                <a:spAutoFit/>
              </a:bodyPr>
              <a:lstStyle/>
              <a:p>
                <a:r>
                  <a:rPr lang="en-US" altLang="zh-CN" dirty="0"/>
                  <a:t>a.</a:t>
                </a:r>
                <a:r>
                  <a:rPr lang="zh-CN" altLang="en-US" dirty="0"/>
                  <a:t>找出活跃节点</a:t>
                </a:r>
                <a:endParaRPr lang="en-US" altLang="zh-CN" dirty="0"/>
              </a:p>
              <a:p>
                <a:r>
                  <a:rPr lang="zh-CN" altLang="en-US" dirty="0"/>
                  <a:t>活跃节点</a:t>
                </a:r>
                <a:r>
                  <a:rPr lang="en-US" altLang="zh-CN" dirty="0"/>
                  <a:t>Active Nodes</a:t>
                </a:r>
                <a:r>
                  <a:rPr lang="zh-CN" altLang="en-US" dirty="0"/>
                  <a:t>主要有两类：</a:t>
                </a:r>
                <a:endParaRPr lang="en-US" altLang="zh-CN" dirty="0"/>
              </a:p>
              <a:p>
                <a:r>
                  <a:rPr lang="zh-CN" altLang="en-US" dirty="0"/>
                  <a:t>有出度的节点</a:t>
                </a:r>
                <a:endParaRPr lang="en-US" altLang="zh-CN" dirty="0"/>
              </a:p>
              <a:p>
                <a:endParaRPr lang="en-US" altLang="zh-CN" dirty="0"/>
              </a:p>
              <a:p>
                <a:r>
                  <a:rPr lang="zh-CN" altLang="en-US" dirty="0"/>
                  <a:t>只有入度的节点</a:t>
                </a:r>
                <a:endParaRPr lang="en-US" altLang="zh-CN" dirty="0"/>
              </a:p>
              <a:p>
                <a:endParaRPr lang="en-US" altLang="zh-CN" dirty="0"/>
              </a:p>
              <a:p>
                <a:r>
                  <a:rPr lang="en-US" altLang="zh-CN" dirty="0"/>
                  <a:t>ACT</a:t>
                </a:r>
                <a:r>
                  <a:rPr lang="zh-CN" altLang="en-US" dirty="0"/>
                  <a:t>代表关键行为的边的集合</a:t>
                </a:r>
                <a:endParaRPr lang="en-US" altLang="zh-CN" dirty="0"/>
              </a:p>
              <a:p>
                <a:endParaRPr lang="en-US" altLang="zh-CN" dirty="0"/>
              </a:p>
              <a:p>
                <a:r>
                  <a:rPr lang="zh-CN" altLang="en-US" dirty="0"/>
                  <a:t>从而可以得到活跃节点集合</a:t>
                </a:r>
                <a:endParaRPr lang="en-US" altLang="zh-CN" dirty="0"/>
              </a:p>
              <a:p>
                <a:r>
                  <a:rPr lang="zh-CN" altLang="en-US" dirty="0"/>
                  <a:t>对于给定的活跃节点</a:t>
                </a:r>
                <a14:m>
                  <m:oMath xmlns:m="http://schemas.openxmlformats.org/officeDocument/2006/math">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𝑖</m:t>
                        </m:r>
                      </m:sub>
                    </m:sSub>
                    <m:r>
                      <a:rPr lang="zh-CN" altLang="en-US" i="1">
                        <a:latin typeface="Cambria Math" panose="02040503050406030204" pitchFamily="18" charset="0"/>
                      </a:rPr>
                      <m:t>，</m:t>
                    </m:r>
                  </m:oMath>
                </a14:m>
                <a:r>
                  <a:rPr lang="zh-CN" altLang="en-US" dirty="0"/>
                  <a:t>它的行为集可表示如下</a:t>
                </a:r>
                <a:endParaRPr lang="en-US" altLang="zh-CN" dirty="0"/>
              </a:p>
              <a:p>
                <a:endParaRPr lang="en-US" altLang="zh-CN" dirty="0"/>
              </a:p>
              <a:p>
                <a:endParaRPr lang="zh-CN" altLang="en-US" dirty="0"/>
              </a:p>
            </p:txBody>
          </p:sp>
        </mc:Choice>
        <mc:Fallback>
          <p:sp>
            <p:nvSpPr>
              <p:cNvPr id="5" name="文本框 4">
                <a:extLst>
                  <a:ext uri="{FF2B5EF4-FFF2-40B4-BE49-F238E27FC236}">
                    <a16:creationId xmlns:a16="http://schemas.microsoft.com/office/drawing/2014/main" id="{BD18E98F-88A8-FA0D-416C-699BD11147D9}"/>
                  </a:ext>
                </a:extLst>
              </p:cNvPr>
              <p:cNvSpPr txBox="1">
                <a:spLocks noRot="1" noChangeAspect="1" noMove="1" noResize="1" noEditPoints="1" noAdjustHandles="1" noChangeArrowheads="1" noChangeShapeType="1" noTextEdit="1"/>
              </p:cNvSpPr>
              <p:nvPr/>
            </p:nvSpPr>
            <p:spPr>
              <a:xfrm>
                <a:off x="5367402" y="43842"/>
                <a:ext cx="6200383" cy="3416320"/>
              </a:xfrm>
              <a:prstGeom prst="rect">
                <a:avLst/>
              </a:prstGeom>
              <a:blipFill>
                <a:blip r:embed="rId3"/>
                <a:stretch>
                  <a:fillRect l="-786" t="-891"/>
                </a:stretch>
              </a:blipFill>
            </p:spPr>
            <p:txBody>
              <a:bodyPr/>
              <a:lstStyle/>
              <a:p>
                <a:r>
                  <a:rPr lang="zh-CN" altLang="en-US">
                    <a:noFill/>
                  </a:rPr>
                  <a:t> </a:t>
                </a:r>
              </a:p>
            </p:txBody>
          </p:sp>
        </mc:Fallback>
      </mc:AlternateContent>
      <p:pic>
        <p:nvPicPr>
          <p:cNvPr id="8" name="图片 7">
            <a:extLst>
              <a:ext uri="{FF2B5EF4-FFF2-40B4-BE49-F238E27FC236}">
                <a16:creationId xmlns:a16="http://schemas.microsoft.com/office/drawing/2014/main" id="{59E71D46-BA14-8D4B-B0E4-461F094DAC5B}"/>
              </a:ext>
            </a:extLst>
          </p:cNvPr>
          <p:cNvPicPr>
            <a:picLocks noChangeAspect="1"/>
          </p:cNvPicPr>
          <p:nvPr/>
        </p:nvPicPr>
        <p:blipFill>
          <a:blip r:embed="rId4"/>
          <a:stretch>
            <a:fillRect/>
          </a:stretch>
        </p:blipFill>
        <p:spPr>
          <a:xfrm>
            <a:off x="6254901" y="913856"/>
            <a:ext cx="3178023" cy="295755"/>
          </a:xfrm>
          <a:prstGeom prst="rect">
            <a:avLst/>
          </a:prstGeom>
        </p:spPr>
      </p:pic>
      <p:pic>
        <p:nvPicPr>
          <p:cNvPr id="10" name="图片 9">
            <a:extLst>
              <a:ext uri="{FF2B5EF4-FFF2-40B4-BE49-F238E27FC236}">
                <a16:creationId xmlns:a16="http://schemas.microsoft.com/office/drawing/2014/main" id="{2D169206-D128-D2B1-288F-0FFD8C259CA4}"/>
              </a:ext>
            </a:extLst>
          </p:cNvPr>
          <p:cNvPicPr>
            <a:picLocks noChangeAspect="1"/>
          </p:cNvPicPr>
          <p:nvPr/>
        </p:nvPicPr>
        <p:blipFill>
          <a:blip r:embed="rId5"/>
          <a:stretch>
            <a:fillRect/>
          </a:stretch>
        </p:blipFill>
        <p:spPr>
          <a:xfrm>
            <a:off x="6096000" y="1482112"/>
            <a:ext cx="4790743" cy="273756"/>
          </a:xfrm>
          <a:prstGeom prst="rect">
            <a:avLst/>
          </a:prstGeom>
        </p:spPr>
      </p:pic>
      <p:pic>
        <p:nvPicPr>
          <p:cNvPr id="12" name="图片 11">
            <a:extLst>
              <a:ext uri="{FF2B5EF4-FFF2-40B4-BE49-F238E27FC236}">
                <a16:creationId xmlns:a16="http://schemas.microsoft.com/office/drawing/2014/main" id="{984933FE-4619-B713-0A1C-7309E04075AA}"/>
              </a:ext>
            </a:extLst>
          </p:cNvPr>
          <p:cNvPicPr>
            <a:picLocks noChangeAspect="1"/>
          </p:cNvPicPr>
          <p:nvPr/>
        </p:nvPicPr>
        <p:blipFill>
          <a:blip r:embed="rId6"/>
          <a:stretch>
            <a:fillRect/>
          </a:stretch>
        </p:blipFill>
        <p:spPr>
          <a:xfrm>
            <a:off x="6671840" y="2056092"/>
            <a:ext cx="3182325" cy="242520"/>
          </a:xfrm>
          <a:prstGeom prst="rect">
            <a:avLst/>
          </a:prstGeom>
        </p:spPr>
      </p:pic>
      <p:pic>
        <p:nvPicPr>
          <p:cNvPr id="14" name="图片 13">
            <a:extLst>
              <a:ext uri="{FF2B5EF4-FFF2-40B4-BE49-F238E27FC236}">
                <a16:creationId xmlns:a16="http://schemas.microsoft.com/office/drawing/2014/main" id="{A798EF6C-C12D-B426-7503-DC9F7270AA79}"/>
              </a:ext>
            </a:extLst>
          </p:cNvPr>
          <p:cNvPicPr>
            <a:picLocks noChangeAspect="1"/>
          </p:cNvPicPr>
          <p:nvPr/>
        </p:nvPicPr>
        <p:blipFill>
          <a:blip r:embed="rId7"/>
          <a:stretch>
            <a:fillRect/>
          </a:stretch>
        </p:blipFill>
        <p:spPr>
          <a:xfrm>
            <a:off x="8575451" y="2298612"/>
            <a:ext cx="1892832" cy="248434"/>
          </a:xfrm>
          <a:prstGeom prst="rect">
            <a:avLst/>
          </a:prstGeom>
        </p:spPr>
      </p:pic>
      <p:pic>
        <p:nvPicPr>
          <p:cNvPr id="16" name="图片 15">
            <a:extLst>
              <a:ext uri="{FF2B5EF4-FFF2-40B4-BE49-F238E27FC236}">
                <a16:creationId xmlns:a16="http://schemas.microsoft.com/office/drawing/2014/main" id="{D41CEAE1-DB56-984C-7FE8-C27EDEB0716B}"/>
              </a:ext>
            </a:extLst>
          </p:cNvPr>
          <p:cNvPicPr>
            <a:picLocks noChangeAspect="1"/>
          </p:cNvPicPr>
          <p:nvPr/>
        </p:nvPicPr>
        <p:blipFill>
          <a:blip r:embed="rId8"/>
          <a:stretch>
            <a:fillRect/>
          </a:stretch>
        </p:blipFill>
        <p:spPr>
          <a:xfrm>
            <a:off x="5444171" y="2871540"/>
            <a:ext cx="5387141" cy="303086"/>
          </a:xfrm>
          <a:prstGeom prst="rect">
            <a:avLst/>
          </a:prstGeom>
        </p:spPr>
      </p:pic>
      <mc:AlternateContent xmlns:mc="http://schemas.openxmlformats.org/markup-compatibility/2006">
        <mc:Choice xmlns:a14="http://schemas.microsoft.com/office/drawing/2010/main" Requires="a14">
          <p:sp>
            <p:nvSpPr>
              <p:cNvPr id="17" name="文本框 16">
                <a:extLst>
                  <a:ext uri="{FF2B5EF4-FFF2-40B4-BE49-F238E27FC236}">
                    <a16:creationId xmlns:a16="http://schemas.microsoft.com/office/drawing/2014/main" id="{4361B4CD-9A93-EB2A-97E3-E0CBDB0BAA0A}"/>
                  </a:ext>
                </a:extLst>
              </p:cNvPr>
              <p:cNvSpPr txBox="1"/>
              <p:nvPr/>
            </p:nvSpPr>
            <p:spPr>
              <a:xfrm>
                <a:off x="5367401" y="3200394"/>
                <a:ext cx="6200383" cy="2633670"/>
              </a:xfrm>
              <a:prstGeom prst="rect">
                <a:avLst/>
              </a:prstGeom>
              <a:noFill/>
            </p:spPr>
            <p:txBody>
              <a:bodyPr wrap="square" rtlCol="0">
                <a:spAutoFit/>
              </a:bodyPr>
              <a:lstStyle/>
              <a:p>
                <a:r>
                  <a:rPr lang="en-US" altLang="zh-CN" dirty="0"/>
                  <a:t>b.</a:t>
                </a:r>
                <a:r>
                  <a:rPr lang="zh-CN" altLang="en-US" dirty="0"/>
                  <a:t>信息聚合</a:t>
                </a:r>
                <a:endParaRPr lang="en-US" altLang="zh-CN" dirty="0"/>
              </a:p>
              <a:p>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𝐺</m:t>
                      </m:r>
                      <m:r>
                        <a:rPr lang="en-US" altLang="zh-CN" b="0" i="1" smtClean="0">
                          <a:latin typeface="Cambria Math" panose="02040503050406030204" pitchFamily="18" charset="0"/>
                        </a:rPr>
                        <m:t>=</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𝑉</m:t>
                          </m:r>
                          <m:r>
                            <a:rPr lang="en-US" altLang="zh-CN" b="0" i="1" smtClean="0">
                              <a:latin typeface="Cambria Math" panose="02040503050406030204" pitchFamily="18" charset="0"/>
                            </a:rPr>
                            <m:t>, </m:t>
                          </m:r>
                          <m:r>
                            <a:rPr lang="en-US" altLang="zh-CN" b="0" i="1" smtClean="0">
                              <a:latin typeface="Cambria Math" panose="02040503050406030204" pitchFamily="18" charset="0"/>
                            </a:rPr>
                            <m:t>𝐸</m:t>
                          </m:r>
                        </m:e>
                      </m:d>
                      <m:r>
                        <a:rPr lang="en-US" altLang="zh-CN" b="0" i="1" smtClean="0">
                          <a:latin typeface="Cambria Math" panose="02040503050406030204" pitchFamily="18" charset="0"/>
                          <a:ea typeface="Cambria Math" panose="02040503050406030204" pitchFamily="18" charset="0"/>
                        </a:rPr>
                        <m:t>→</m:t>
                      </m:r>
                      <m:sSub>
                        <m:sSubPr>
                          <m:ctrlPr>
                            <a:rPr lang="en-US" altLang="zh-CN" b="0" i="1" smtClean="0">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𝐺</m:t>
                          </m:r>
                        </m:e>
                        <m:sub>
                          <m:r>
                            <a:rPr lang="en-US" altLang="zh-CN" b="0" i="1" smtClean="0">
                              <a:latin typeface="Cambria Math" panose="02040503050406030204" pitchFamily="18" charset="0"/>
                              <a:ea typeface="Cambria Math" panose="02040503050406030204" pitchFamily="18" charset="0"/>
                            </a:rPr>
                            <m:t>𝑐</m:t>
                          </m:r>
                        </m:sub>
                      </m:sSub>
                      <m:r>
                        <a:rPr lang="en-US" altLang="zh-CN" b="0" i="1" smtClean="0">
                          <a:latin typeface="Cambria Math" panose="02040503050406030204" pitchFamily="18" charset="0"/>
                          <a:ea typeface="Cambria Math" panose="02040503050406030204" pitchFamily="18" charset="0"/>
                        </a:rPr>
                        <m:t>=(</m:t>
                      </m:r>
                      <m:sSub>
                        <m:sSubPr>
                          <m:ctrlPr>
                            <a:rPr lang="en-US" altLang="zh-CN" b="0" i="1" smtClean="0">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𝑉</m:t>
                          </m:r>
                        </m:e>
                        <m:sub>
                          <m:r>
                            <a:rPr lang="en-US" altLang="zh-CN" b="0" i="1" smtClean="0">
                              <a:latin typeface="Cambria Math" panose="02040503050406030204" pitchFamily="18" charset="0"/>
                              <a:ea typeface="Cambria Math" panose="02040503050406030204" pitchFamily="18" charset="0"/>
                            </a:rPr>
                            <m:t>𝑎𝑐𝑡𝑖𝑣𝑒</m:t>
                          </m:r>
                        </m:sub>
                      </m:sSub>
                      <m:r>
                        <a:rPr lang="en-US" altLang="zh-CN" b="0" i="1" smtClean="0">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𝐸</m:t>
                          </m:r>
                        </m:e>
                        <m:sub>
                          <m:r>
                            <a:rPr lang="en-US" altLang="zh-CN" i="1">
                              <a:latin typeface="Cambria Math" panose="02040503050406030204" pitchFamily="18" charset="0"/>
                              <a:ea typeface="Cambria Math" panose="02040503050406030204" pitchFamily="18" charset="0"/>
                            </a:rPr>
                            <m:t>𝑎𝑐𝑡𝑖𝑣𝑒</m:t>
                          </m:r>
                        </m:sub>
                      </m:sSub>
                      <m:r>
                        <a:rPr lang="en-US" altLang="zh-CN" b="0" i="1" smtClean="0">
                          <a:latin typeface="Cambria Math" panose="02040503050406030204" pitchFamily="18" charset="0"/>
                          <a:ea typeface="Cambria Math" panose="02040503050406030204" pitchFamily="18" charset="0"/>
                        </a:rPr>
                        <m:t>, </m:t>
                      </m:r>
                      <m:r>
                        <a:rPr lang="en-US" altLang="zh-CN" b="0" i="1" smtClean="0">
                          <a:latin typeface="Cambria Math" panose="02040503050406030204" pitchFamily="18" charset="0"/>
                          <a:ea typeface="Cambria Math" panose="02040503050406030204" pitchFamily="18" charset="0"/>
                        </a:rPr>
                        <m:t>𝐶</m:t>
                      </m:r>
                      <m:r>
                        <a:rPr lang="en-US" altLang="zh-CN" b="0" i="1" smtClean="0">
                          <a:latin typeface="Cambria Math" panose="02040503050406030204" pitchFamily="18" charset="0"/>
                          <a:ea typeface="Cambria Math" panose="02040503050406030204" pitchFamily="18" charset="0"/>
                        </a:rPr>
                        <m:t>)</m:t>
                      </m:r>
                    </m:oMath>
                  </m:oMathPara>
                </a14:m>
                <a:endParaRPr lang="en-US" altLang="zh-CN" dirty="0"/>
              </a:p>
              <a:p>
                <a:r>
                  <a:rPr lang="zh-CN" altLang="en-US" dirty="0"/>
                  <a:t>其中</a:t>
                </a:r>
                <a:r>
                  <a:rPr lang="en-US" altLang="zh-CN" dirty="0"/>
                  <a:t>C</a:t>
                </a:r>
                <a:r>
                  <a:rPr lang="zh-CN" altLang="en-US" dirty="0"/>
                  <a:t>是所有活跃节点的环境信息的集合</a:t>
                </a:r>
                <a:endParaRPr lang="en-US" altLang="zh-CN" dirty="0"/>
              </a:p>
              <a:p>
                <a:r>
                  <a:rPr lang="zh-CN" altLang="en-US" dirty="0"/>
                  <a:t>对于进程节点</a:t>
                </a:r>
                <a14:m>
                  <m:oMath xmlns:m="http://schemas.openxmlformats.org/officeDocument/2006/math">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𝑝</m:t>
                        </m:r>
                      </m:sub>
                    </m:sSub>
                    <m:r>
                      <a:rPr lang="zh-CN" altLang="en-US" i="1">
                        <a:latin typeface="Cambria Math" panose="02040503050406030204" pitchFamily="18" charset="0"/>
                      </a:rPr>
                      <m:t>而言</m:t>
                    </m:r>
                  </m:oMath>
                </a14:m>
                <a:r>
                  <a:rPr lang="zh-CN" altLang="en-US" dirty="0"/>
                  <a:t>，它的环境信息集合</a:t>
                </a:r>
                <a:endParaRPr lang="en-US" altLang="zh-CN" dirty="0"/>
              </a:p>
              <a:p>
                <a:endParaRPr lang="en-US" altLang="zh-CN" dirty="0"/>
              </a:p>
              <a:p>
                <a:r>
                  <a:rPr lang="zh-CN" altLang="en-US" dirty="0"/>
                  <a:t>对于文件节点</a:t>
                </a:r>
                <a14:m>
                  <m:oMath xmlns:m="http://schemas.openxmlformats.org/officeDocument/2006/math">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𝑓</m:t>
                        </m:r>
                      </m:sub>
                    </m:sSub>
                  </m:oMath>
                </a14:m>
                <a:r>
                  <a:rPr lang="zh-CN" altLang="en-US" dirty="0"/>
                  <a:t>而言，它的环境信息集合</a:t>
                </a:r>
                <a:endParaRPr lang="en-US" altLang="zh-CN" dirty="0"/>
              </a:p>
              <a:p>
                <a:endParaRPr lang="en-US" altLang="zh-CN" dirty="0"/>
              </a:p>
              <a:p>
                <a:endParaRPr lang="en-US" altLang="zh-CN" dirty="0"/>
              </a:p>
              <a:p>
                <a:endParaRPr lang="zh-CN" altLang="en-US" dirty="0"/>
              </a:p>
            </p:txBody>
          </p:sp>
        </mc:Choice>
        <mc:Fallback>
          <p:sp>
            <p:nvSpPr>
              <p:cNvPr id="17" name="文本框 16">
                <a:extLst>
                  <a:ext uri="{FF2B5EF4-FFF2-40B4-BE49-F238E27FC236}">
                    <a16:creationId xmlns:a16="http://schemas.microsoft.com/office/drawing/2014/main" id="{4361B4CD-9A93-EB2A-97E3-E0CBDB0BAA0A}"/>
                  </a:ext>
                </a:extLst>
              </p:cNvPr>
              <p:cNvSpPr txBox="1">
                <a:spLocks noRot="1" noChangeAspect="1" noMove="1" noResize="1" noEditPoints="1" noAdjustHandles="1" noChangeArrowheads="1" noChangeShapeType="1" noTextEdit="1"/>
              </p:cNvSpPr>
              <p:nvPr/>
            </p:nvSpPr>
            <p:spPr>
              <a:xfrm>
                <a:off x="5367401" y="3200394"/>
                <a:ext cx="6200383" cy="2633670"/>
              </a:xfrm>
              <a:prstGeom prst="rect">
                <a:avLst/>
              </a:prstGeom>
              <a:blipFill>
                <a:blip r:embed="rId9"/>
                <a:stretch>
                  <a:fillRect l="-786" t="-1389"/>
                </a:stretch>
              </a:blipFill>
            </p:spPr>
            <p:txBody>
              <a:bodyPr/>
              <a:lstStyle/>
              <a:p>
                <a:r>
                  <a:rPr lang="zh-CN" altLang="en-US">
                    <a:noFill/>
                  </a:rPr>
                  <a:t> </a:t>
                </a:r>
              </a:p>
            </p:txBody>
          </p:sp>
        </mc:Fallback>
      </mc:AlternateContent>
      <p:pic>
        <p:nvPicPr>
          <p:cNvPr id="21" name="图片 20">
            <a:extLst>
              <a:ext uri="{FF2B5EF4-FFF2-40B4-BE49-F238E27FC236}">
                <a16:creationId xmlns:a16="http://schemas.microsoft.com/office/drawing/2014/main" id="{112CE3CE-0C55-B9B7-6CED-F611FE2FE439}"/>
              </a:ext>
            </a:extLst>
          </p:cNvPr>
          <p:cNvPicPr>
            <a:picLocks noChangeAspect="1"/>
          </p:cNvPicPr>
          <p:nvPr/>
        </p:nvPicPr>
        <p:blipFill>
          <a:blip r:embed="rId10"/>
          <a:stretch>
            <a:fillRect/>
          </a:stretch>
        </p:blipFill>
        <p:spPr>
          <a:xfrm>
            <a:off x="6361517" y="4356724"/>
            <a:ext cx="3470845" cy="254203"/>
          </a:xfrm>
          <a:prstGeom prst="rect">
            <a:avLst/>
          </a:prstGeom>
        </p:spPr>
      </p:pic>
      <p:pic>
        <p:nvPicPr>
          <p:cNvPr id="23" name="图片 22">
            <a:extLst>
              <a:ext uri="{FF2B5EF4-FFF2-40B4-BE49-F238E27FC236}">
                <a16:creationId xmlns:a16="http://schemas.microsoft.com/office/drawing/2014/main" id="{AC136D42-B1FA-A90B-8DC4-0494268382E9}"/>
              </a:ext>
            </a:extLst>
          </p:cNvPr>
          <p:cNvPicPr>
            <a:picLocks noChangeAspect="1"/>
          </p:cNvPicPr>
          <p:nvPr/>
        </p:nvPicPr>
        <p:blipFill>
          <a:blip r:embed="rId11"/>
          <a:stretch>
            <a:fillRect/>
          </a:stretch>
        </p:blipFill>
        <p:spPr>
          <a:xfrm>
            <a:off x="6594252" y="4909852"/>
            <a:ext cx="3475288" cy="324420"/>
          </a:xfrm>
          <a:prstGeom prst="rect">
            <a:avLst/>
          </a:prstGeom>
        </p:spPr>
      </p:pic>
    </p:spTree>
    <p:extLst>
      <p:ext uri="{BB962C8B-B14F-4D97-AF65-F5344CB8AC3E}">
        <p14:creationId xmlns:p14="http://schemas.microsoft.com/office/powerpoint/2010/main" val="28827597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8F4922-EB0A-40AD-8E32-FED63AB05611}"/>
            </a:ext>
          </a:extLst>
        </p:cNvPr>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E1F7B9D-796D-7C19-3F2C-39A029B156DB}"/>
              </a:ext>
            </a:extLst>
          </p:cNvPr>
          <p:cNvSpPr>
            <a:spLocks noGrp="1"/>
          </p:cNvSpPr>
          <p:nvPr>
            <p:ph type="sldNum" sz="quarter" idx="12"/>
          </p:nvPr>
        </p:nvSpPr>
        <p:spPr/>
        <p:txBody>
          <a:bodyPr/>
          <a:lstStyle/>
          <a:p>
            <a:fld id="{7CFB1EEF-B761-4911-A2FD-18DBD3241D03}" type="slidenum">
              <a:rPr lang="zh-CN" altLang="en-US" spc="90" smtClean="0"/>
              <a:pPr/>
              <a:t>8</a:t>
            </a:fld>
            <a:endParaRPr lang="zh-CN" altLang="en-US" spc="90" dirty="0"/>
          </a:p>
        </p:txBody>
      </p:sp>
      <p:pic>
        <p:nvPicPr>
          <p:cNvPr id="4" name="图片 3">
            <a:extLst>
              <a:ext uri="{FF2B5EF4-FFF2-40B4-BE49-F238E27FC236}">
                <a16:creationId xmlns:a16="http://schemas.microsoft.com/office/drawing/2014/main" id="{8492AB71-975C-33DF-BCD7-EA808CADD012}"/>
              </a:ext>
            </a:extLst>
          </p:cNvPr>
          <p:cNvPicPr>
            <a:picLocks noChangeAspect="1"/>
          </p:cNvPicPr>
          <p:nvPr/>
        </p:nvPicPr>
        <p:blipFill>
          <a:blip r:embed="rId2"/>
          <a:stretch>
            <a:fillRect/>
          </a:stretch>
        </p:blipFill>
        <p:spPr>
          <a:xfrm>
            <a:off x="0" y="0"/>
            <a:ext cx="4874023" cy="6858000"/>
          </a:xfrm>
          <a:prstGeom prst="rect">
            <a:avLst/>
          </a:prstGeom>
        </p:spPr>
      </p:pic>
      <mc:AlternateContent xmlns:mc="http://schemas.openxmlformats.org/markup-compatibility/2006">
        <mc:Choice xmlns:a14="http://schemas.microsoft.com/office/drawing/2010/main" Requires="a14">
          <p:sp>
            <p:nvSpPr>
              <p:cNvPr id="5" name="文本框 4">
                <a:extLst>
                  <a:ext uri="{FF2B5EF4-FFF2-40B4-BE49-F238E27FC236}">
                    <a16:creationId xmlns:a16="http://schemas.microsoft.com/office/drawing/2014/main" id="{BD18E98F-88A8-FA0D-416C-699BD11147D9}"/>
                  </a:ext>
                </a:extLst>
              </p:cNvPr>
              <p:cNvSpPr txBox="1"/>
              <p:nvPr/>
            </p:nvSpPr>
            <p:spPr>
              <a:xfrm>
                <a:off x="5367402" y="43842"/>
                <a:ext cx="6200383" cy="2938433"/>
              </a:xfrm>
              <a:prstGeom prst="rect">
                <a:avLst/>
              </a:prstGeom>
              <a:noFill/>
            </p:spPr>
            <p:txBody>
              <a:bodyPr wrap="square" rtlCol="0">
                <a:spAutoFit/>
              </a:bodyPr>
              <a:lstStyle/>
              <a:p>
                <a:r>
                  <a:rPr lang="en-US" altLang="zh-CN" dirty="0"/>
                  <a:t>c.</a:t>
                </a:r>
                <a:r>
                  <a:rPr lang="zh-CN" altLang="en-US" dirty="0"/>
                  <a:t>序列构建</a:t>
                </a:r>
                <a:endParaRPr lang="en-US" altLang="zh-CN" dirty="0"/>
              </a:p>
              <a:p>
                <a:r>
                  <a:rPr lang="zh-CN" altLang="en-US" dirty="0"/>
                  <a:t>对于活跃节点</a:t>
                </a:r>
                <a14:m>
                  <m:oMath xmlns:m="http://schemas.openxmlformats.org/officeDocument/2006/math">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𝑖</m:t>
                        </m:r>
                      </m:sub>
                    </m:sSub>
                  </m:oMath>
                </a14:m>
                <a:r>
                  <a:rPr lang="zh-CN" altLang="en-US" dirty="0"/>
                  <a:t>可以构建包含环境信息的子图</a:t>
                </a:r>
                <a14:m>
                  <m:oMath xmlns:m="http://schemas.openxmlformats.org/officeDocument/2006/math">
                    <m:acc>
                      <m:accPr>
                        <m:chr m:val="̂"/>
                        <m:ctrlPr>
                          <a:rPr lang="zh-CN" altLang="en-US" i="1" smtClean="0">
                            <a:latin typeface="Cambria Math" panose="02040503050406030204" pitchFamily="18" charset="0"/>
                          </a:rPr>
                        </m:ctrlPr>
                      </m:accPr>
                      <m:e>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𝐺</m:t>
                            </m:r>
                          </m:e>
                          <m:sub>
                            <m:r>
                              <a:rPr lang="en-US" altLang="zh-CN" b="0" i="1" smtClean="0">
                                <a:latin typeface="Cambria Math" panose="02040503050406030204" pitchFamily="18" charset="0"/>
                              </a:rPr>
                              <m:t>𝑖</m:t>
                            </m:r>
                          </m:sub>
                        </m:sSub>
                      </m:e>
                    </m:acc>
                  </m:oMath>
                </a14:m>
                <a:endParaRPr lang="en-US" altLang="zh-CN" dirty="0"/>
              </a:p>
              <a:p>
                <a:endParaRPr lang="en-US" altLang="zh-CN" dirty="0"/>
              </a:p>
              <a:p>
                <a:r>
                  <a:rPr lang="zh-CN" altLang="en-US" dirty="0"/>
                  <a:t>其中</a:t>
                </a:r>
                <a:endParaRPr lang="en-US" altLang="zh-CN" dirty="0"/>
              </a:p>
              <a:p>
                <a:endParaRPr lang="en-US" altLang="zh-CN" dirty="0"/>
              </a:p>
              <a:p>
                <a:r>
                  <a:rPr lang="zh-CN" altLang="en-US" dirty="0"/>
                  <a:t>因此可以将与节点</a:t>
                </a:r>
                <a14:m>
                  <m:oMath xmlns:m="http://schemas.openxmlformats.org/officeDocument/2006/math">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𝑖</m:t>
                        </m:r>
                      </m:sub>
                    </m:sSub>
                  </m:oMath>
                </a14:m>
                <a:r>
                  <a:rPr lang="zh-CN" altLang="en-US" dirty="0"/>
                  <a:t>相关的行为转换为序列集</a:t>
                </a:r>
                <a:endParaRPr lang="en-US" altLang="zh-CN" dirty="0"/>
              </a:p>
              <a:p>
                <a:endParaRPr lang="en-US" altLang="zh-CN" dirty="0"/>
              </a:p>
              <a:p>
                <a:r>
                  <a:rPr lang="zh-CN" altLang="en-US" dirty="0"/>
                  <a:t>并且依据时间戳形成边集</a:t>
                </a:r>
                <a14:m>
                  <m:oMath xmlns:m="http://schemas.openxmlformats.org/officeDocument/2006/math">
                    <m:sSubSup>
                      <m:sSubSupPr>
                        <m:ctrlPr>
                          <a:rPr lang="en-US" altLang="zh-CN" i="1" smtClean="0">
                            <a:latin typeface="Cambria Math" panose="02040503050406030204" pitchFamily="18" charset="0"/>
                          </a:rPr>
                        </m:ctrlPr>
                      </m:sSubSupPr>
                      <m:e>
                        <m:r>
                          <a:rPr lang="en-US" altLang="zh-CN" b="0" i="1" smtClean="0">
                            <a:latin typeface="Cambria Math" panose="02040503050406030204" pitchFamily="18" charset="0"/>
                          </a:rPr>
                          <m:t>𝐸</m:t>
                        </m:r>
                      </m:e>
                      <m:sub>
                        <m:r>
                          <a:rPr lang="en-US" altLang="zh-CN" b="0" i="1" smtClean="0">
                            <a:latin typeface="Cambria Math" panose="02040503050406030204" pitchFamily="18" charset="0"/>
                          </a:rPr>
                          <m:t>𝑎𝑐𝑡𝑖𝑣𝑒</m:t>
                        </m:r>
                      </m:sub>
                      <m:sup>
                        <m:r>
                          <a:rPr lang="en-US" altLang="zh-CN" b="0" i="1" smtClean="0">
                            <a:latin typeface="Cambria Math" panose="02040503050406030204" pitchFamily="18" charset="0"/>
                          </a:rPr>
                          <m:t>𝑖</m:t>
                        </m:r>
                      </m:sup>
                    </m:sSubSup>
                  </m:oMath>
                </a14:m>
                <a:endParaRPr lang="en-US" altLang="zh-CN" dirty="0"/>
              </a:p>
              <a:p>
                <a:endParaRPr lang="en-US" altLang="zh-CN" dirty="0"/>
              </a:p>
              <a:p>
                <a:endParaRPr lang="zh-CN" altLang="en-US" dirty="0"/>
              </a:p>
            </p:txBody>
          </p:sp>
        </mc:Choice>
        <mc:Fallback>
          <p:sp>
            <p:nvSpPr>
              <p:cNvPr id="5" name="文本框 4">
                <a:extLst>
                  <a:ext uri="{FF2B5EF4-FFF2-40B4-BE49-F238E27FC236}">
                    <a16:creationId xmlns:a16="http://schemas.microsoft.com/office/drawing/2014/main" id="{BD18E98F-88A8-FA0D-416C-699BD11147D9}"/>
                  </a:ext>
                </a:extLst>
              </p:cNvPr>
              <p:cNvSpPr txBox="1">
                <a:spLocks noRot="1" noChangeAspect="1" noMove="1" noResize="1" noEditPoints="1" noAdjustHandles="1" noChangeArrowheads="1" noChangeShapeType="1" noTextEdit="1"/>
              </p:cNvSpPr>
              <p:nvPr/>
            </p:nvSpPr>
            <p:spPr>
              <a:xfrm>
                <a:off x="5367402" y="43842"/>
                <a:ext cx="6200383" cy="2938433"/>
              </a:xfrm>
              <a:prstGeom prst="rect">
                <a:avLst/>
              </a:prstGeom>
              <a:blipFill>
                <a:blip r:embed="rId3"/>
                <a:stretch>
                  <a:fillRect l="-786" t="-1037"/>
                </a:stretch>
              </a:blipFill>
            </p:spPr>
            <p:txBody>
              <a:bodyPr/>
              <a:lstStyle/>
              <a:p>
                <a:r>
                  <a:rPr lang="zh-CN" altLang="en-US">
                    <a:noFill/>
                  </a:rPr>
                  <a:t> </a:t>
                </a:r>
              </a:p>
            </p:txBody>
          </p:sp>
        </mc:Fallback>
      </mc:AlternateContent>
      <p:pic>
        <p:nvPicPr>
          <p:cNvPr id="6" name="图片 5">
            <a:extLst>
              <a:ext uri="{FF2B5EF4-FFF2-40B4-BE49-F238E27FC236}">
                <a16:creationId xmlns:a16="http://schemas.microsoft.com/office/drawing/2014/main" id="{D94A0A2F-9B10-00E9-AB30-94CF834B4EFE}"/>
              </a:ext>
            </a:extLst>
          </p:cNvPr>
          <p:cNvPicPr>
            <a:picLocks noChangeAspect="1"/>
          </p:cNvPicPr>
          <p:nvPr/>
        </p:nvPicPr>
        <p:blipFill>
          <a:blip r:embed="rId4"/>
          <a:stretch>
            <a:fillRect/>
          </a:stretch>
        </p:blipFill>
        <p:spPr>
          <a:xfrm>
            <a:off x="7319221" y="675665"/>
            <a:ext cx="1555435" cy="248869"/>
          </a:xfrm>
          <a:prstGeom prst="rect">
            <a:avLst/>
          </a:prstGeom>
        </p:spPr>
      </p:pic>
      <p:pic>
        <p:nvPicPr>
          <p:cNvPr id="9" name="图片 8">
            <a:extLst>
              <a:ext uri="{FF2B5EF4-FFF2-40B4-BE49-F238E27FC236}">
                <a16:creationId xmlns:a16="http://schemas.microsoft.com/office/drawing/2014/main" id="{633A7D70-7847-49D5-7FF3-CCAC4EFEA670}"/>
              </a:ext>
            </a:extLst>
          </p:cNvPr>
          <p:cNvPicPr>
            <a:picLocks noChangeAspect="1"/>
          </p:cNvPicPr>
          <p:nvPr/>
        </p:nvPicPr>
        <p:blipFill>
          <a:blip r:embed="rId5"/>
          <a:stretch>
            <a:fillRect/>
          </a:stretch>
        </p:blipFill>
        <p:spPr>
          <a:xfrm>
            <a:off x="6703320" y="956147"/>
            <a:ext cx="3044211" cy="386637"/>
          </a:xfrm>
          <a:prstGeom prst="rect">
            <a:avLst/>
          </a:prstGeom>
        </p:spPr>
      </p:pic>
      <p:pic>
        <p:nvPicPr>
          <p:cNvPr id="13" name="图片 12">
            <a:extLst>
              <a:ext uri="{FF2B5EF4-FFF2-40B4-BE49-F238E27FC236}">
                <a16:creationId xmlns:a16="http://schemas.microsoft.com/office/drawing/2014/main" id="{DA345E8A-F1A0-5C5A-D725-14715C77EBE8}"/>
              </a:ext>
            </a:extLst>
          </p:cNvPr>
          <p:cNvPicPr>
            <a:picLocks noChangeAspect="1"/>
          </p:cNvPicPr>
          <p:nvPr/>
        </p:nvPicPr>
        <p:blipFill>
          <a:blip r:embed="rId6"/>
          <a:stretch>
            <a:fillRect/>
          </a:stretch>
        </p:blipFill>
        <p:spPr>
          <a:xfrm>
            <a:off x="6979246" y="1780758"/>
            <a:ext cx="2235384" cy="239981"/>
          </a:xfrm>
          <a:prstGeom prst="rect">
            <a:avLst/>
          </a:prstGeom>
        </p:spPr>
      </p:pic>
      <p:pic>
        <p:nvPicPr>
          <p:cNvPr id="18" name="图片 17">
            <a:extLst>
              <a:ext uri="{FF2B5EF4-FFF2-40B4-BE49-F238E27FC236}">
                <a16:creationId xmlns:a16="http://schemas.microsoft.com/office/drawing/2014/main" id="{675ACB43-8CF7-6881-0544-C56CF171A23A}"/>
              </a:ext>
            </a:extLst>
          </p:cNvPr>
          <p:cNvPicPr>
            <a:picLocks noChangeAspect="1"/>
          </p:cNvPicPr>
          <p:nvPr/>
        </p:nvPicPr>
        <p:blipFill>
          <a:blip r:embed="rId7"/>
          <a:stretch>
            <a:fillRect/>
          </a:stretch>
        </p:blipFill>
        <p:spPr>
          <a:xfrm>
            <a:off x="8654345" y="2033323"/>
            <a:ext cx="1261235" cy="273756"/>
          </a:xfrm>
          <a:prstGeom prst="rect">
            <a:avLst/>
          </a:prstGeom>
        </p:spPr>
      </p:pic>
      <p:pic>
        <p:nvPicPr>
          <p:cNvPr id="20" name="图片 19">
            <a:extLst>
              <a:ext uri="{FF2B5EF4-FFF2-40B4-BE49-F238E27FC236}">
                <a16:creationId xmlns:a16="http://schemas.microsoft.com/office/drawing/2014/main" id="{6F7EDE3C-5FC5-5643-A39F-31C7FCD264D0}"/>
              </a:ext>
            </a:extLst>
          </p:cNvPr>
          <p:cNvPicPr>
            <a:picLocks noChangeAspect="1"/>
          </p:cNvPicPr>
          <p:nvPr/>
        </p:nvPicPr>
        <p:blipFill>
          <a:blip r:embed="rId8"/>
          <a:stretch>
            <a:fillRect/>
          </a:stretch>
        </p:blipFill>
        <p:spPr>
          <a:xfrm>
            <a:off x="6114645" y="2340868"/>
            <a:ext cx="3964585" cy="244425"/>
          </a:xfrm>
          <a:prstGeom prst="rect">
            <a:avLst/>
          </a:prstGeom>
        </p:spPr>
      </p:pic>
      <p:pic>
        <p:nvPicPr>
          <p:cNvPr id="24" name="图片 23">
            <a:extLst>
              <a:ext uri="{FF2B5EF4-FFF2-40B4-BE49-F238E27FC236}">
                <a16:creationId xmlns:a16="http://schemas.microsoft.com/office/drawing/2014/main" id="{1090899D-2B33-506E-CBC7-D6345525DBAB}"/>
              </a:ext>
            </a:extLst>
          </p:cNvPr>
          <p:cNvPicPr>
            <a:picLocks noChangeAspect="1"/>
          </p:cNvPicPr>
          <p:nvPr/>
        </p:nvPicPr>
        <p:blipFill>
          <a:blip r:embed="rId9"/>
          <a:stretch>
            <a:fillRect/>
          </a:stretch>
        </p:blipFill>
        <p:spPr>
          <a:xfrm>
            <a:off x="6946226" y="2604082"/>
            <a:ext cx="2234051" cy="224872"/>
          </a:xfrm>
          <a:prstGeom prst="rect">
            <a:avLst/>
          </a:prstGeom>
        </p:spPr>
      </p:pic>
      <p:pic>
        <p:nvPicPr>
          <p:cNvPr id="26" name="图片 25">
            <a:extLst>
              <a:ext uri="{FF2B5EF4-FFF2-40B4-BE49-F238E27FC236}">
                <a16:creationId xmlns:a16="http://schemas.microsoft.com/office/drawing/2014/main" id="{B79E10A9-21EC-30A8-51FC-1C86C8D8F53C}"/>
              </a:ext>
            </a:extLst>
          </p:cNvPr>
          <p:cNvPicPr>
            <a:picLocks noChangeAspect="1"/>
          </p:cNvPicPr>
          <p:nvPr/>
        </p:nvPicPr>
        <p:blipFill>
          <a:blip r:embed="rId10"/>
          <a:stretch>
            <a:fillRect/>
          </a:stretch>
        </p:blipFill>
        <p:spPr>
          <a:xfrm>
            <a:off x="5097213" y="4439461"/>
            <a:ext cx="6256424" cy="1528110"/>
          </a:xfrm>
          <a:prstGeom prst="rect">
            <a:avLst/>
          </a:prstGeom>
        </p:spPr>
      </p:pic>
      <p:sp>
        <p:nvSpPr>
          <p:cNvPr id="27" name="文本框 26">
            <a:extLst>
              <a:ext uri="{FF2B5EF4-FFF2-40B4-BE49-F238E27FC236}">
                <a16:creationId xmlns:a16="http://schemas.microsoft.com/office/drawing/2014/main" id="{0D1F76C8-D3DA-0E65-B446-DD9D085309EE}"/>
              </a:ext>
            </a:extLst>
          </p:cNvPr>
          <p:cNvSpPr txBox="1"/>
          <p:nvPr/>
        </p:nvSpPr>
        <p:spPr>
          <a:xfrm>
            <a:off x="5367402" y="4002375"/>
            <a:ext cx="5043838" cy="369332"/>
          </a:xfrm>
          <a:prstGeom prst="rect">
            <a:avLst/>
          </a:prstGeom>
          <a:noFill/>
        </p:spPr>
        <p:txBody>
          <a:bodyPr wrap="square" rtlCol="0">
            <a:spAutoFit/>
          </a:bodyPr>
          <a:lstStyle/>
          <a:p>
            <a:r>
              <a:rPr lang="zh-CN" altLang="en-US" dirty="0"/>
              <a:t>依据下图将节点和边换用更具体的表达</a:t>
            </a:r>
          </a:p>
        </p:txBody>
      </p:sp>
    </p:spTree>
    <p:extLst>
      <p:ext uri="{BB962C8B-B14F-4D97-AF65-F5344CB8AC3E}">
        <p14:creationId xmlns:p14="http://schemas.microsoft.com/office/powerpoint/2010/main" val="28471332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8F4922-EB0A-40AD-8E32-FED63AB05611}"/>
            </a:ext>
          </a:extLst>
        </p:cNvPr>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E1F7B9D-796D-7C19-3F2C-39A029B156DB}"/>
              </a:ext>
            </a:extLst>
          </p:cNvPr>
          <p:cNvSpPr>
            <a:spLocks noGrp="1"/>
          </p:cNvSpPr>
          <p:nvPr>
            <p:ph type="sldNum" sz="quarter" idx="12"/>
          </p:nvPr>
        </p:nvSpPr>
        <p:spPr/>
        <p:txBody>
          <a:bodyPr/>
          <a:lstStyle/>
          <a:p>
            <a:fld id="{7CFB1EEF-B761-4911-A2FD-18DBD3241D03}" type="slidenum">
              <a:rPr lang="zh-CN" altLang="en-US" spc="90" smtClean="0"/>
              <a:pPr/>
              <a:t>9</a:t>
            </a:fld>
            <a:endParaRPr lang="zh-CN" altLang="en-US" spc="90" dirty="0"/>
          </a:p>
        </p:txBody>
      </p:sp>
      <p:pic>
        <p:nvPicPr>
          <p:cNvPr id="4" name="图片 3">
            <a:extLst>
              <a:ext uri="{FF2B5EF4-FFF2-40B4-BE49-F238E27FC236}">
                <a16:creationId xmlns:a16="http://schemas.microsoft.com/office/drawing/2014/main" id="{8492AB71-975C-33DF-BCD7-EA808CADD012}"/>
              </a:ext>
            </a:extLst>
          </p:cNvPr>
          <p:cNvPicPr>
            <a:picLocks noChangeAspect="1"/>
          </p:cNvPicPr>
          <p:nvPr/>
        </p:nvPicPr>
        <p:blipFill>
          <a:blip r:embed="rId2"/>
          <a:stretch>
            <a:fillRect/>
          </a:stretch>
        </p:blipFill>
        <p:spPr>
          <a:xfrm>
            <a:off x="0" y="0"/>
            <a:ext cx="4874023" cy="6858000"/>
          </a:xfrm>
          <a:prstGeom prst="rect">
            <a:avLst/>
          </a:prstGeom>
        </p:spPr>
      </p:pic>
      <p:sp>
        <p:nvSpPr>
          <p:cNvPr id="5" name="文本框 4">
            <a:extLst>
              <a:ext uri="{FF2B5EF4-FFF2-40B4-BE49-F238E27FC236}">
                <a16:creationId xmlns:a16="http://schemas.microsoft.com/office/drawing/2014/main" id="{BD18E98F-88A8-FA0D-416C-699BD11147D9}"/>
              </a:ext>
            </a:extLst>
          </p:cNvPr>
          <p:cNvSpPr txBox="1"/>
          <p:nvPr/>
        </p:nvSpPr>
        <p:spPr>
          <a:xfrm>
            <a:off x="5367402" y="43842"/>
            <a:ext cx="6200383" cy="1477328"/>
          </a:xfrm>
          <a:prstGeom prst="rect">
            <a:avLst/>
          </a:prstGeom>
          <a:noFill/>
        </p:spPr>
        <p:txBody>
          <a:bodyPr wrap="square" rtlCol="0">
            <a:spAutoFit/>
          </a:bodyPr>
          <a:lstStyle/>
          <a:p>
            <a:r>
              <a:rPr lang="en-US" altLang="zh-CN" dirty="0"/>
              <a:t>d.</a:t>
            </a:r>
            <a:r>
              <a:rPr lang="zh-CN" altLang="en-US" dirty="0"/>
              <a:t>序列重采样</a:t>
            </a:r>
            <a:endParaRPr lang="en-US" altLang="zh-CN" dirty="0"/>
          </a:p>
          <a:p>
            <a:r>
              <a:rPr lang="zh-CN" altLang="en-US" dirty="0"/>
              <a:t>对于良性序列，使用莱文斯坦距离计算相似度，高于某一阈值则删除“重复”序列。</a:t>
            </a:r>
            <a:endParaRPr lang="en-US" altLang="zh-CN" dirty="0"/>
          </a:p>
          <a:p>
            <a:r>
              <a:rPr lang="zh-CN" altLang="en-US" dirty="0"/>
              <a:t>对于攻击序列则利用变异机制，使用同类型的表达替换序列中对应的位置，从而增加序列样本。</a:t>
            </a:r>
          </a:p>
        </p:txBody>
      </p:sp>
      <p:sp>
        <p:nvSpPr>
          <p:cNvPr id="3" name="文本框 2">
            <a:extLst>
              <a:ext uri="{FF2B5EF4-FFF2-40B4-BE49-F238E27FC236}">
                <a16:creationId xmlns:a16="http://schemas.microsoft.com/office/drawing/2014/main" id="{51D4ED79-BA03-CC8D-E840-2F43954AE64F}"/>
              </a:ext>
            </a:extLst>
          </p:cNvPr>
          <p:cNvSpPr txBox="1"/>
          <p:nvPr/>
        </p:nvSpPr>
        <p:spPr>
          <a:xfrm>
            <a:off x="5367402" y="3135157"/>
            <a:ext cx="6200383" cy="646331"/>
          </a:xfrm>
          <a:prstGeom prst="rect">
            <a:avLst/>
          </a:prstGeom>
          <a:noFill/>
        </p:spPr>
        <p:txBody>
          <a:bodyPr wrap="square" rtlCol="0">
            <a:spAutoFit/>
          </a:bodyPr>
          <a:lstStyle/>
          <a:p>
            <a:r>
              <a:rPr lang="en-US" altLang="zh-CN" dirty="0"/>
              <a:t>e.</a:t>
            </a:r>
            <a:r>
              <a:rPr lang="zh-CN" altLang="en-US" dirty="0"/>
              <a:t>序列嵌入</a:t>
            </a:r>
            <a:endParaRPr lang="en-US" altLang="zh-CN" dirty="0"/>
          </a:p>
          <a:p>
            <a:r>
              <a:rPr lang="zh-CN" altLang="en-US" dirty="0"/>
              <a:t>将序列由匿名表示转换为数字表示</a:t>
            </a:r>
          </a:p>
        </p:txBody>
      </p:sp>
    </p:spTree>
    <p:extLst>
      <p:ext uri="{BB962C8B-B14F-4D97-AF65-F5344CB8AC3E}">
        <p14:creationId xmlns:p14="http://schemas.microsoft.com/office/powerpoint/2010/main" val="1344795148"/>
      </p:ext>
    </p:extLst>
  </p:cSld>
  <p:clrMapOvr>
    <a:masterClrMapping/>
  </p:clrMapOvr>
</p:sld>
</file>

<file path=ppt/theme/theme1.xml><?xml version="1.0" encoding="utf-8"?>
<a:theme xmlns:a="http://schemas.openxmlformats.org/drawingml/2006/main" name="Office 主题​​">
  <a:themeElements>
    <a:clrScheme name="自定义 1">
      <a:dk1>
        <a:sysClr val="windowText" lastClr="000000"/>
      </a:dk1>
      <a:lt1>
        <a:sysClr val="window" lastClr="FFFFFF"/>
      </a:lt1>
      <a:dk2>
        <a:srgbClr val="44546A"/>
      </a:dk2>
      <a:lt2>
        <a:srgbClr val="E7E6E6"/>
      </a:lt2>
      <a:accent1>
        <a:srgbClr val="9B0D14"/>
      </a:accent1>
      <a:accent2>
        <a:srgbClr val="002060"/>
      </a:accent2>
      <a:accent3>
        <a:srgbClr val="A5A5A5"/>
      </a:accent3>
      <a:accent4>
        <a:srgbClr val="FFC000"/>
      </a:accent4>
      <a:accent5>
        <a:srgbClr val="5B9BD5"/>
      </a:accent5>
      <a:accent6>
        <a:srgbClr val="70AD47"/>
      </a:accent6>
      <a:hlink>
        <a:srgbClr val="0563C1"/>
      </a:hlink>
      <a:folHlink>
        <a:srgbClr val="954F72"/>
      </a:folHlink>
    </a:clrScheme>
    <a:fontScheme name="自定义 4">
      <a:majorFont>
        <a:latin typeface="Microsoft YaHei Light"/>
        <a:ea typeface="微软雅黑"/>
        <a:cs typeface=""/>
      </a:majorFont>
      <a:minorFont>
        <a:latin typeface="微软雅黑"/>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12198</TotalTime>
  <Words>438</Words>
  <Application>Microsoft Office PowerPoint</Application>
  <PresentationFormat>宽屏</PresentationFormat>
  <Paragraphs>59</Paragraphs>
  <Slides>11</Slides>
  <Notes>3</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11</vt:i4>
      </vt:variant>
    </vt:vector>
  </HeadingPairs>
  <TitlesOfParts>
    <vt:vector size="17" baseType="lpstr">
      <vt:lpstr>Microsoft YaHei Light</vt:lpstr>
      <vt:lpstr>等线</vt:lpstr>
      <vt:lpstr>微软雅黑</vt:lpstr>
      <vt:lpstr>Arial</vt:lpstr>
      <vt:lpstr>Cambria Math</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舒磊</dc:creator>
  <cp:lastModifiedBy>Yuluo Ye</cp:lastModifiedBy>
  <cp:revision>73</cp:revision>
  <dcterms:created xsi:type="dcterms:W3CDTF">2020-04-11T01:02:44Z</dcterms:created>
  <dcterms:modified xsi:type="dcterms:W3CDTF">2024-04-13T06:32:55Z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2023-10-20T12:41:08Z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9c7877be-0cf0-44c5-8f06-fac3e2cb3c9c</vt:lpwstr>
  </property>
  <property fmtid="{D5CDD505-2E9C-101B-9397-08002B2CF9AE}" pid="7" name="MSIP_Label_defa4170-0d19-0005-0004-bc88714345d2_ActionId">
    <vt:lpwstr>896a6b08-7241-4ce6-927a-abebdffaf0b6</vt:lpwstr>
  </property>
  <property fmtid="{D5CDD505-2E9C-101B-9397-08002B2CF9AE}" pid="8" name="MSIP_Label_defa4170-0d19-0005-0004-bc88714345d2_ContentBits">
    <vt:lpwstr>0</vt:lpwstr>
  </property>
</Properties>
</file>

<file path=docProps/thumbnail.jpeg>
</file>